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media/media1.mov" ContentType="video/unknown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5B5B5B"/>
        </a:solidFill>
        <a:effectLst/>
        <a:uFillTx/>
        <a:latin typeface="+mn-lt"/>
        <a:ea typeface="+mn-ea"/>
        <a:cs typeface="+mn-cs"/>
        <a:sym typeface="Avenir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2E4"/>
          </a:solidFill>
        </a:fill>
      </a:tcStyle>
    </a:wholeTbl>
    <a:band2H>
      <a:tcTxStyle b="def" i="def"/>
      <a:tcStyle>
        <a:tcBdr/>
        <a:fill>
          <a:solidFill>
            <a:srgbClr val="EBF1F2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DDCB"/>
          </a:solidFill>
        </a:fill>
      </a:tcStyle>
    </a:wholeTbl>
    <a:band2H>
      <a:tcTxStyle b="def" i="def"/>
      <a:tcStyle>
        <a:tcBdr/>
        <a:fill>
          <a:solidFill>
            <a:srgbClr val="F8EFE7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3D7"/>
          </a:solidFill>
        </a:fill>
      </a:tcStyle>
    </a:wholeTbl>
    <a:band2H>
      <a:tcTxStyle b="def" i="def"/>
      <a:tcStyle>
        <a:tcBdr/>
        <a:fill>
          <a:solidFill>
            <a:srgbClr val="E9EAEC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5B5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B5B"/>
              </a:solidFill>
              <a:prstDash val="solid"/>
              <a:round/>
            </a:ln>
          </a:top>
          <a:bottom>
            <a:ln w="254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B5B"/>
              </a:solidFill>
              <a:prstDash val="solid"/>
              <a:round/>
            </a:ln>
          </a:top>
          <a:bottom>
            <a:ln w="254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5B5B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5B5B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5B5B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B5B5B"/>
        </a:fontRef>
        <a:srgbClr val="5B5B5B"/>
      </a:tcTxStyle>
      <a:tcStyle>
        <a:tcBdr>
          <a:left>
            <a:ln w="12700" cap="flat">
              <a:solidFill>
                <a:srgbClr val="5B5B5B"/>
              </a:solidFill>
              <a:prstDash val="solid"/>
              <a:round/>
            </a:ln>
          </a:left>
          <a:right>
            <a:ln w="12700" cap="flat">
              <a:solidFill>
                <a:srgbClr val="5B5B5B"/>
              </a:solidFill>
              <a:prstDash val="solid"/>
              <a:round/>
            </a:ln>
          </a:right>
          <a:top>
            <a:ln w="12700" cap="flat">
              <a:solidFill>
                <a:srgbClr val="5B5B5B"/>
              </a:solidFill>
              <a:prstDash val="solid"/>
              <a:round/>
            </a:ln>
          </a:top>
          <a:bottom>
            <a:ln w="127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solidFill>
                <a:srgbClr val="5B5B5B"/>
              </a:solidFill>
              <a:prstDash val="solid"/>
              <a:round/>
            </a:ln>
          </a:insideH>
          <a:insideV>
            <a:ln w="12700" cap="flat">
              <a:solidFill>
                <a:srgbClr val="5B5B5B"/>
              </a:solidFill>
              <a:prstDash val="solid"/>
              <a:round/>
            </a:ln>
          </a:insideV>
        </a:tcBdr>
        <a:fill>
          <a:solidFill>
            <a:srgbClr val="5B5B5B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5B5B5B"/>
      </a:tcTxStyle>
      <a:tcStyle>
        <a:tcBdr>
          <a:left>
            <a:ln w="12700" cap="flat">
              <a:solidFill>
                <a:srgbClr val="5B5B5B"/>
              </a:solidFill>
              <a:prstDash val="solid"/>
              <a:round/>
            </a:ln>
          </a:left>
          <a:right>
            <a:ln w="12700" cap="flat">
              <a:solidFill>
                <a:srgbClr val="5B5B5B"/>
              </a:solidFill>
              <a:prstDash val="solid"/>
              <a:round/>
            </a:ln>
          </a:right>
          <a:top>
            <a:ln w="12700" cap="flat">
              <a:solidFill>
                <a:srgbClr val="5B5B5B"/>
              </a:solidFill>
              <a:prstDash val="solid"/>
              <a:round/>
            </a:ln>
          </a:top>
          <a:bottom>
            <a:ln w="127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solidFill>
                <a:srgbClr val="5B5B5B"/>
              </a:solidFill>
              <a:prstDash val="solid"/>
              <a:round/>
            </a:ln>
          </a:insideH>
          <a:insideV>
            <a:ln w="12700" cap="flat">
              <a:solidFill>
                <a:srgbClr val="5B5B5B"/>
              </a:solidFill>
              <a:prstDash val="solid"/>
              <a:round/>
            </a:ln>
          </a:insideV>
        </a:tcBdr>
        <a:fill>
          <a:solidFill>
            <a:srgbClr val="5B5B5B">
              <a:alpha val="20000"/>
            </a:srgbClr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5B5B5B"/>
      </a:tcTxStyle>
      <a:tcStyle>
        <a:tcBdr>
          <a:left>
            <a:ln w="12700" cap="flat">
              <a:solidFill>
                <a:srgbClr val="5B5B5B"/>
              </a:solidFill>
              <a:prstDash val="solid"/>
              <a:round/>
            </a:ln>
          </a:left>
          <a:right>
            <a:ln w="12700" cap="flat">
              <a:solidFill>
                <a:srgbClr val="5B5B5B"/>
              </a:solidFill>
              <a:prstDash val="solid"/>
              <a:round/>
            </a:ln>
          </a:right>
          <a:top>
            <a:ln w="50800" cap="flat">
              <a:solidFill>
                <a:srgbClr val="5B5B5B"/>
              </a:solidFill>
              <a:prstDash val="solid"/>
              <a:round/>
            </a:ln>
          </a:top>
          <a:bottom>
            <a:ln w="127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solidFill>
                <a:srgbClr val="5B5B5B"/>
              </a:solidFill>
              <a:prstDash val="solid"/>
              <a:round/>
            </a:ln>
          </a:insideH>
          <a:insideV>
            <a:ln w="12700" cap="flat">
              <a:solidFill>
                <a:srgbClr val="5B5B5B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5B5B5B"/>
      </a:tcTxStyle>
      <a:tcStyle>
        <a:tcBdr>
          <a:left>
            <a:ln w="12700" cap="flat">
              <a:solidFill>
                <a:srgbClr val="5B5B5B"/>
              </a:solidFill>
              <a:prstDash val="solid"/>
              <a:round/>
            </a:ln>
          </a:left>
          <a:right>
            <a:ln w="12700" cap="flat">
              <a:solidFill>
                <a:srgbClr val="5B5B5B"/>
              </a:solidFill>
              <a:prstDash val="solid"/>
              <a:round/>
            </a:ln>
          </a:right>
          <a:top>
            <a:ln w="12700" cap="flat">
              <a:solidFill>
                <a:srgbClr val="5B5B5B"/>
              </a:solidFill>
              <a:prstDash val="solid"/>
              <a:round/>
            </a:ln>
          </a:top>
          <a:bottom>
            <a:ln w="25400" cap="flat">
              <a:solidFill>
                <a:srgbClr val="5B5B5B"/>
              </a:solidFill>
              <a:prstDash val="solid"/>
              <a:round/>
            </a:ln>
          </a:bottom>
          <a:insideH>
            <a:ln w="12700" cap="flat">
              <a:solidFill>
                <a:srgbClr val="5B5B5B"/>
              </a:solidFill>
              <a:prstDash val="solid"/>
              <a:round/>
            </a:ln>
          </a:insideH>
          <a:insideV>
            <a:ln w="12700" cap="flat">
              <a:solidFill>
                <a:srgbClr val="5B5B5B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" name="Shape 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文级别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Presentation Title"/>
          <p:cNvSpPr txBox="1"/>
          <p:nvPr>
            <p:ph type="body" sz="quarter" idx="21"/>
          </p:nvPr>
        </p:nvSpPr>
        <p:spPr>
          <a:xfrm>
            <a:off x="773350" y="3871085"/>
            <a:ext cx="11458100" cy="176078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utline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线条"/>
          <p:cNvSpPr/>
          <p:nvPr/>
        </p:nvSpPr>
        <p:spPr>
          <a:xfrm>
            <a:off x="768509" y="9159279"/>
            <a:ext cx="106741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" name="Outline"/>
          <p:cNvSpPr txBox="1"/>
          <p:nvPr/>
        </p:nvSpPr>
        <p:spPr>
          <a:xfrm>
            <a:off x="762000" y="762000"/>
            <a:ext cx="11467783" cy="60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66419">
              <a:defRPr sz="33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Outline of July 8 HW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761998" y="1581811"/>
            <a:ext cx="11467784" cy="635002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Financial Risks across Stock and Bond Markets"/>
          <p:cNvSpPr txBox="1"/>
          <p:nvPr/>
        </p:nvSpPr>
        <p:spPr>
          <a:xfrm>
            <a:off x="767841" y="9225726"/>
            <a:ext cx="758920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66674">
              <a:defRPr sz="24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Group 10 HW for Digital Economy &amp; Decision Analytics</a:t>
            </a:r>
          </a:p>
        </p:txBody>
      </p:sp>
      <p:pic>
        <p:nvPicPr>
          <p:cNvPr id="32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rcRect l="697" t="3795" r="2096" b="4605"/>
          <a:stretch>
            <a:fillRect/>
          </a:stretch>
        </p:blipFill>
        <p:spPr>
          <a:xfrm>
            <a:off x="11716231" y="8944886"/>
            <a:ext cx="1053708" cy="42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7"/>
                  <a:pt x="5670" y="1560"/>
                </a:cubicBezTo>
                <a:cubicBezTo>
                  <a:pt x="5661" y="1583"/>
                  <a:pt x="5649" y="1598"/>
                  <a:pt x="5638" y="1620"/>
                </a:cubicBezTo>
                <a:cubicBezTo>
                  <a:pt x="5620" y="1654"/>
                  <a:pt x="5596" y="1706"/>
                  <a:pt x="5573" y="1760"/>
                </a:cubicBezTo>
                <a:cubicBezTo>
                  <a:pt x="5572" y="1867"/>
                  <a:pt x="5566" y="1922"/>
                  <a:pt x="5548" y="1940"/>
                </a:cubicBezTo>
                <a:cubicBezTo>
                  <a:pt x="5537" y="1960"/>
                  <a:pt x="5522" y="1959"/>
                  <a:pt x="5491" y="1960"/>
                </a:cubicBezTo>
                <a:cubicBezTo>
                  <a:pt x="5473" y="2001"/>
                  <a:pt x="5451" y="2058"/>
                  <a:pt x="5434" y="2100"/>
                </a:cubicBezTo>
                <a:cubicBezTo>
                  <a:pt x="5407" y="2387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3"/>
                  <a:pt x="5727" y="10917"/>
                </a:cubicBezTo>
                <a:cubicBezTo>
                  <a:pt x="5727" y="11055"/>
                  <a:pt x="5725" y="11077"/>
                  <a:pt x="5654" y="11077"/>
                </a:cubicBezTo>
                <a:cubicBezTo>
                  <a:pt x="5616" y="11077"/>
                  <a:pt x="5591" y="11089"/>
                  <a:pt x="5581" y="11117"/>
                </a:cubicBezTo>
                <a:cubicBezTo>
                  <a:pt x="5571" y="11145"/>
                  <a:pt x="5573" y="11190"/>
                  <a:pt x="5573" y="11297"/>
                </a:cubicBezTo>
                <a:cubicBezTo>
                  <a:pt x="5573" y="11459"/>
                  <a:pt x="5575" y="11506"/>
                  <a:pt x="5540" y="11517"/>
                </a:cubicBezTo>
                <a:cubicBezTo>
                  <a:pt x="5528" y="11520"/>
                  <a:pt x="5512" y="11517"/>
                  <a:pt x="5491" y="11517"/>
                </a:cubicBezTo>
                <a:lnTo>
                  <a:pt x="5402" y="11517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1"/>
                  <a:pt x="5727" y="20094"/>
                </a:cubicBezTo>
                <a:cubicBezTo>
                  <a:pt x="5740" y="20127"/>
                  <a:pt x="5755" y="20176"/>
                  <a:pt x="5768" y="20194"/>
                </a:cubicBezTo>
                <a:cubicBezTo>
                  <a:pt x="5780" y="20210"/>
                  <a:pt x="5790" y="20223"/>
                  <a:pt x="5800" y="20254"/>
                </a:cubicBezTo>
                <a:cubicBezTo>
                  <a:pt x="5806" y="20252"/>
                  <a:pt x="5810" y="20255"/>
                  <a:pt x="5817" y="20254"/>
                </a:cubicBezTo>
                <a:cubicBezTo>
                  <a:pt x="5904" y="20233"/>
                  <a:pt x="5906" y="20244"/>
                  <a:pt x="5906" y="20414"/>
                </a:cubicBezTo>
                <a:cubicBezTo>
                  <a:pt x="5906" y="20450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49"/>
                  <a:pt x="9746" y="20434"/>
                </a:cubicBezTo>
                <a:cubicBezTo>
                  <a:pt x="9746" y="20423"/>
                  <a:pt x="9765" y="20373"/>
                  <a:pt x="9787" y="20314"/>
                </a:cubicBezTo>
                <a:cubicBezTo>
                  <a:pt x="9781" y="20282"/>
                  <a:pt x="9778" y="20272"/>
                  <a:pt x="9770" y="20254"/>
                </a:cubicBezTo>
                <a:cubicBezTo>
                  <a:pt x="9768" y="20248"/>
                  <a:pt x="9764" y="20236"/>
                  <a:pt x="9762" y="20234"/>
                </a:cubicBezTo>
                <a:cubicBezTo>
                  <a:pt x="9755" y="20222"/>
                  <a:pt x="9746" y="20214"/>
                  <a:pt x="9738" y="20214"/>
                </a:cubicBezTo>
                <a:cubicBezTo>
                  <a:pt x="9731" y="20214"/>
                  <a:pt x="9726" y="20217"/>
                  <a:pt x="9722" y="20214"/>
                </a:cubicBezTo>
                <a:cubicBezTo>
                  <a:pt x="9717" y="20210"/>
                  <a:pt x="9716" y="20200"/>
                  <a:pt x="9713" y="20194"/>
                </a:cubicBezTo>
                <a:cubicBezTo>
                  <a:pt x="9712" y="20189"/>
                  <a:pt x="9706" y="20180"/>
                  <a:pt x="9705" y="20174"/>
                </a:cubicBezTo>
                <a:cubicBezTo>
                  <a:pt x="9705" y="20164"/>
                  <a:pt x="9703" y="20146"/>
                  <a:pt x="9705" y="20134"/>
                </a:cubicBezTo>
                <a:cubicBezTo>
                  <a:pt x="9710" y="20101"/>
                  <a:pt x="9725" y="20075"/>
                  <a:pt x="9738" y="20074"/>
                </a:cubicBezTo>
                <a:cubicBezTo>
                  <a:pt x="9742" y="20073"/>
                  <a:pt x="9750" y="20090"/>
                  <a:pt x="9754" y="20094"/>
                </a:cubicBezTo>
                <a:cubicBezTo>
                  <a:pt x="9772" y="20111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7"/>
                </a:lnTo>
                <a:cubicBezTo>
                  <a:pt x="10037" y="11554"/>
                  <a:pt x="10002" y="11465"/>
                  <a:pt x="9982" y="11397"/>
                </a:cubicBezTo>
                <a:cubicBezTo>
                  <a:pt x="9972" y="11363"/>
                  <a:pt x="9963" y="11341"/>
                  <a:pt x="9958" y="11317"/>
                </a:cubicBezTo>
                <a:cubicBezTo>
                  <a:pt x="9954" y="11292"/>
                  <a:pt x="9956" y="11270"/>
                  <a:pt x="9958" y="11257"/>
                </a:cubicBezTo>
                <a:cubicBezTo>
                  <a:pt x="9962" y="11231"/>
                  <a:pt x="9961" y="11206"/>
                  <a:pt x="9958" y="11197"/>
                </a:cubicBezTo>
                <a:cubicBezTo>
                  <a:pt x="9954" y="11185"/>
                  <a:pt x="9946" y="11185"/>
                  <a:pt x="9933" y="11197"/>
                </a:cubicBezTo>
                <a:cubicBezTo>
                  <a:pt x="9917" y="11212"/>
                  <a:pt x="9896" y="11193"/>
                  <a:pt x="9876" y="11157"/>
                </a:cubicBezTo>
                <a:cubicBezTo>
                  <a:pt x="9856" y="11120"/>
                  <a:pt x="9844" y="11081"/>
                  <a:pt x="9844" y="11037"/>
                </a:cubicBezTo>
                <a:cubicBezTo>
                  <a:pt x="9844" y="11019"/>
                  <a:pt x="9837" y="11009"/>
                  <a:pt x="9827" y="11017"/>
                </a:cubicBezTo>
                <a:cubicBezTo>
                  <a:pt x="9824" y="11020"/>
                  <a:pt x="9814" y="10985"/>
                  <a:pt x="9811" y="10957"/>
                </a:cubicBezTo>
                <a:cubicBezTo>
                  <a:pt x="9807" y="10909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7"/>
                  <a:pt x="10185" y="2240"/>
                </a:cubicBezTo>
                <a:cubicBezTo>
                  <a:pt x="10178" y="2251"/>
                  <a:pt x="10170" y="2266"/>
                  <a:pt x="10161" y="2260"/>
                </a:cubicBezTo>
                <a:cubicBezTo>
                  <a:pt x="10151" y="2253"/>
                  <a:pt x="10137" y="2238"/>
                  <a:pt x="10128" y="2220"/>
                </a:cubicBezTo>
                <a:cubicBezTo>
                  <a:pt x="10125" y="2212"/>
                  <a:pt x="10123" y="2208"/>
                  <a:pt x="10120" y="2200"/>
                </a:cubicBezTo>
                <a:cubicBezTo>
                  <a:pt x="10113" y="2178"/>
                  <a:pt x="10112" y="2142"/>
                  <a:pt x="10112" y="2120"/>
                </a:cubicBezTo>
                <a:cubicBezTo>
                  <a:pt x="10112" y="2109"/>
                  <a:pt x="10110" y="2109"/>
                  <a:pt x="10112" y="2100"/>
                </a:cubicBezTo>
                <a:cubicBezTo>
                  <a:pt x="10120" y="2068"/>
                  <a:pt x="10117" y="2060"/>
                  <a:pt x="10104" y="2080"/>
                </a:cubicBezTo>
                <a:cubicBezTo>
                  <a:pt x="10100" y="2085"/>
                  <a:pt x="10092" y="2079"/>
                  <a:pt x="10088" y="2080"/>
                </a:cubicBezTo>
                <a:cubicBezTo>
                  <a:pt x="10079" y="2080"/>
                  <a:pt x="10072" y="2076"/>
                  <a:pt x="10063" y="2060"/>
                </a:cubicBezTo>
                <a:cubicBezTo>
                  <a:pt x="10060" y="2054"/>
                  <a:pt x="10058" y="2047"/>
                  <a:pt x="10055" y="2040"/>
                </a:cubicBezTo>
                <a:cubicBezTo>
                  <a:pt x="10045" y="2013"/>
                  <a:pt x="10037" y="1968"/>
                  <a:pt x="10039" y="1940"/>
                </a:cubicBezTo>
                <a:cubicBezTo>
                  <a:pt x="10040" y="1929"/>
                  <a:pt x="10044" y="1928"/>
                  <a:pt x="10047" y="1920"/>
                </a:cubicBezTo>
                <a:cubicBezTo>
                  <a:pt x="10056" y="1895"/>
                  <a:pt x="10051" y="1883"/>
                  <a:pt x="10039" y="1900"/>
                </a:cubicBezTo>
                <a:cubicBezTo>
                  <a:pt x="10033" y="1909"/>
                  <a:pt x="10016" y="1888"/>
                  <a:pt x="9990" y="1840"/>
                </a:cubicBezTo>
                <a:cubicBezTo>
                  <a:pt x="9964" y="1792"/>
                  <a:pt x="9926" y="1722"/>
                  <a:pt x="9892" y="1640"/>
                </a:cubicBezTo>
                <a:cubicBezTo>
                  <a:pt x="9825" y="1477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1" y="128"/>
                  <a:pt x="17540" y="141"/>
                </a:cubicBezTo>
                <a:cubicBezTo>
                  <a:pt x="17544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5"/>
                  <a:pt x="17027" y="1560"/>
                </a:cubicBezTo>
                <a:cubicBezTo>
                  <a:pt x="17025" y="1605"/>
                  <a:pt x="17023" y="1649"/>
                  <a:pt x="17019" y="1660"/>
                </a:cubicBezTo>
                <a:cubicBezTo>
                  <a:pt x="17015" y="1670"/>
                  <a:pt x="17014" y="1664"/>
                  <a:pt x="17011" y="1660"/>
                </a:cubicBezTo>
                <a:cubicBezTo>
                  <a:pt x="17008" y="1656"/>
                  <a:pt x="17003" y="1638"/>
                  <a:pt x="17003" y="1620"/>
                </a:cubicBezTo>
                <a:cubicBezTo>
                  <a:pt x="17003" y="1613"/>
                  <a:pt x="17005" y="1606"/>
                  <a:pt x="17003" y="1600"/>
                </a:cubicBezTo>
                <a:cubicBezTo>
                  <a:pt x="16995" y="1584"/>
                  <a:pt x="16981" y="1587"/>
                  <a:pt x="16962" y="1580"/>
                </a:cubicBezTo>
                <a:cubicBezTo>
                  <a:pt x="16923" y="1674"/>
                  <a:pt x="16913" y="1681"/>
                  <a:pt x="16856" y="1820"/>
                </a:cubicBezTo>
                <a:cubicBezTo>
                  <a:pt x="16860" y="1867"/>
                  <a:pt x="16865" y="1908"/>
                  <a:pt x="16872" y="1920"/>
                </a:cubicBezTo>
                <a:cubicBezTo>
                  <a:pt x="16885" y="1939"/>
                  <a:pt x="16888" y="1970"/>
                  <a:pt x="16881" y="2000"/>
                </a:cubicBezTo>
                <a:cubicBezTo>
                  <a:pt x="16878" y="2008"/>
                  <a:pt x="16875" y="2015"/>
                  <a:pt x="16872" y="2020"/>
                </a:cubicBezTo>
                <a:cubicBezTo>
                  <a:pt x="16870" y="2024"/>
                  <a:pt x="16868" y="2040"/>
                  <a:pt x="16864" y="2040"/>
                </a:cubicBezTo>
                <a:cubicBezTo>
                  <a:pt x="16858" y="2040"/>
                  <a:pt x="16848" y="2016"/>
                  <a:pt x="16840" y="2000"/>
                </a:cubicBezTo>
                <a:cubicBezTo>
                  <a:pt x="16835" y="1989"/>
                  <a:pt x="16826" y="1988"/>
                  <a:pt x="16815" y="1980"/>
                </a:cubicBezTo>
                <a:cubicBezTo>
                  <a:pt x="16809" y="1975"/>
                  <a:pt x="16799" y="1963"/>
                  <a:pt x="16791" y="1960"/>
                </a:cubicBezTo>
                <a:lnTo>
                  <a:pt x="16702" y="2200"/>
                </a:lnTo>
                <a:lnTo>
                  <a:pt x="16702" y="5919"/>
                </a:lnTo>
                <a:cubicBezTo>
                  <a:pt x="16702" y="6790"/>
                  <a:pt x="16709" y="7463"/>
                  <a:pt x="16710" y="7998"/>
                </a:cubicBezTo>
                <a:cubicBezTo>
                  <a:pt x="16711" y="9067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8"/>
                  <a:pt x="17035" y="10797"/>
                </a:cubicBezTo>
                <a:cubicBezTo>
                  <a:pt x="17041" y="10808"/>
                  <a:pt x="17049" y="10811"/>
                  <a:pt x="17068" y="10797"/>
                </a:cubicBezTo>
                <a:cubicBezTo>
                  <a:pt x="17077" y="10791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7"/>
                </a:cubicBezTo>
                <a:cubicBezTo>
                  <a:pt x="17112" y="10804"/>
                  <a:pt x="17115" y="10802"/>
                  <a:pt x="17116" y="10817"/>
                </a:cubicBezTo>
                <a:cubicBezTo>
                  <a:pt x="17118" y="10831"/>
                  <a:pt x="17117" y="10854"/>
                  <a:pt x="17116" y="10877"/>
                </a:cubicBezTo>
                <a:cubicBezTo>
                  <a:pt x="17116" y="10925"/>
                  <a:pt x="17112" y="10952"/>
                  <a:pt x="17108" y="10957"/>
                </a:cubicBezTo>
                <a:cubicBezTo>
                  <a:pt x="17105" y="10962"/>
                  <a:pt x="17100" y="10948"/>
                  <a:pt x="17092" y="10917"/>
                </a:cubicBezTo>
                <a:cubicBezTo>
                  <a:pt x="17070" y="10833"/>
                  <a:pt x="17035" y="10886"/>
                  <a:pt x="17035" y="10997"/>
                </a:cubicBezTo>
                <a:cubicBezTo>
                  <a:pt x="17035" y="11006"/>
                  <a:pt x="17040" y="11008"/>
                  <a:pt x="17035" y="11017"/>
                </a:cubicBezTo>
                <a:cubicBezTo>
                  <a:pt x="17030" y="11025"/>
                  <a:pt x="17019" y="11029"/>
                  <a:pt x="17011" y="11037"/>
                </a:cubicBezTo>
                <a:cubicBezTo>
                  <a:pt x="16994" y="11051"/>
                  <a:pt x="16972" y="11072"/>
                  <a:pt x="16946" y="11077"/>
                </a:cubicBezTo>
                <a:cubicBezTo>
                  <a:pt x="16910" y="11083"/>
                  <a:pt x="16880" y="11094"/>
                  <a:pt x="16864" y="11117"/>
                </a:cubicBezTo>
                <a:cubicBezTo>
                  <a:pt x="16859" y="11124"/>
                  <a:pt x="16859" y="11128"/>
                  <a:pt x="16856" y="11137"/>
                </a:cubicBezTo>
                <a:cubicBezTo>
                  <a:pt x="16850" y="11155"/>
                  <a:pt x="16844" y="11172"/>
                  <a:pt x="16848" y="11197"/>
                </a:cubicBezTo>
                <a:cubicBezTo>
                  <a:pt x="16852" y="11222"/>
                  <a:pt x="16860" y="11265"/>
                  <a:pt x="16872" y="11297"/>
                </a:cubicBezTo>
                <a:cubicBezTo>
                  <a:pt x="16893" y="11348"/>
                  <a:pt x="16895" y="11357"/>
                  <a:pt x="16872" y="11357"/>
                </a:cubicBezTo>
                <a:cubicBezTo>
                  <a:pt x="16855" y="11357"/>
                  <a:pt x="16848" y="11385"/>
                  <a:pt x="16856" y="11437"/>
                </a:cubicBezTo>
                <a:cubicBezTo>
                  <a:pt x="16859" y="11453"/>
                  <a:pt x="16865" y="11466"/>
                  <a:pt x="16864" y="11477"/>
                </a:cubicBezTo>
                <a:cubicBezTo>
                  <a:pt x="16864" y="11488"/>
                  <a:pt x="16860" y="11491"/>
                  <a:pt x="16856" y="11497"/>
                </a:cubicBezTo>
                <a:cubicBezTo>
                  <a:pt x="16849" y="11508"/>
                  <a:pt x="16831" y="11520"/>
                  <a:pt x="16807" y="11517"/>
                </a:cubicBezTo>
                <a:cubicBezTo>
                  <a:pt x="16774" y="11511"/>
                  <a:pt x="16738" y="11513"/>
                  <a:pt x="16726" y="11517"/>
                </a:cubicBezTo>
                <a:cubicBezTo>
                  <a:pt x="16724" y="11517"/>
                  <a:pt x="16719" y="11532"/>
                  <a:pt x="16718" y="11577"/>
                </a:cubicBezTo>
                <a:cubicBezTo>
                  <a:pt x="16713" y="11711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8"/>
                  <a:pt x="17035" y="20254"/>
                </a:cubicBezTo>
                <a:cubicBezTo>
                  <a:pt x="17068" y="20246"/>
                  <a:pt x="17092" y="20232"/>
                  <a:pt x="17092" y="20214"/>
                </a:cubicBezTo>
                <a:cubicBezTo>
                  <a:pt x="17092" y="20184"/>
                  <a:pt x="17117" y="20197"/>
                  <a:pt x="17141" y="20234"/>
                </a:cubicBezTo>
                <a:cubicBezTo>
                  <a:pt x="17165" y="20270"/>
                  <a:pt x="17172" y="20322"/>
                  <a:pt x="17165" y="20354"/>
                </a:cubicBezTo>
                <a:cubicBezTo>
                  <a:pt x="17168" y="20350"/>
                  <a:pt x="17176" y="20347"/>
                  <a:pt x="17182" y="20334"/>
                </a:cubicBezTo>
                <a:cubicBezTo>
                  <a:pt x="17205" y="20280"/>
                  <a:pt x="17251" y="20294"/>
                  <a:pt x="17263" y="20334"/>
                </a:cubicBezTo>
                <a:cubicBezTo>
                  <a:pt x="17265" y="20340"/>
                  <a:pt x="17263" y="20345"/>
                  <a:pt x="17263" y="20354"/>
                </a:cubicBezTo>
                <a:cubicBezTo>
                  <a:pt x="17263" y="20362"/>
                  <a:pt x="17265" y="20384"/>
                  <a:pt x="17263" y="20394"/>
                </a:cubicBezTo>
                <a:cubicBezTo>
                  <a:pt x="17259" y="20407"/>
                  <a:pt x="17254" y="20411"/>
                  <a:pt x="17247" y="20414"/>
                </a:cubicBezTo>
                <a:cubicBezTo>
                  <a:pt x="17240" y="20416"/>
                  <a:pt x="17229" y="20403"/>
                  <a:pt x="17222" y="20394"/>
                </a:cubicBezTo>
                <a:cubicBezTo>
                  <a:pt x="17208" y="20374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3"/>
                  <a:pt x="21013" y="20394"/>
                </a:cubicBezTo>
                <a:cubicBezTo>
                  <a:pt x="21013" y="20387"/>
                  <a:pt x="21008" y="20374"/>
                  <a:pt x="21005" y="20374"/>
                </a:cubicBezTo>
                <a:cubicBezTo>
                  <a:pt x="20989" y="20374"/>
                  <a:pt x="20981" y="20374"/>
                  <a:pt x="20981" y="20354"/>
                </a:cubicBezTo>
                <a:cubicBezTo>
                  <a:pt x="20980" y="20347"/>
                  <a:pt x="20979" y="20321"/>
                  <a:pt x="20981" y="20314"/>
                </a:cubicBezTo>
                <a:cubicBezTo>
                  <a:pt x="20988" y="20283"/>
                  <a:pt x="21010" y="20276"/>
                  <a:pt x="21021" y="20294"/>
                </a:cubicBezTo>
                <a:cubicBezTo>
                  <a:pt x="21027" y="20302"/>
                  <a:pt x="21027" y="20317"/>
                  <a:pt x="21030" y="20314"/>
                </a:cubicBezTo>
                <a:cubicBezTo>
                  <a:pt x="21034" y="20310"/>
                  <a:pt x="21038" y="20287"/>
                  <a:pt x="21038" y="20274"/>
                </a:cubicBezTo>
                <a:cubicBezTo>
                  <a:pt x="21038" y="20264"/>
                  <a:pt x="21040" y="20259"/>
                  <a:pt x="21046" y="20254"/>
                </a:cubicBezTo>
                <a:cubicBezTo>
                  <a:pt x="21052" y="20248"/>
                  <a:pt x="21060" y="20255"/>
                  <a:pt x="21070" y="20254"/>
                </a:cubicBezTo>
                <a:cubicBezTo>
                  <a:pt x="21090" y="20250"/>
                  <a:pt x="21124" y="20258"/>
                  <a:pt x="21152" y="20274"/>
                </a:cubicBezTo>
                <a:cubicBezTo>
                  <a:pt x="21156" y="20276"/>
                  <a:pt x="21144" y="20321"/>
                  <a:pt x="21127" y="20374"/>
                </a:cubicBezTo>
                <a:cubicBezTo>
                  <a:pt x="21113" y="20418"/>
                  <a:pt x="21109" y="20432"/>
                  <a:pt x="21111" y="20434"/>
                </a:cubicBezTo>
                <a:cubicBezTo>
                  <a:pt x="21113" y="20433"/>
                  <a:pt x="21122" y="20418"/>
                  <a:pt x="21143" y="20374"/>
                </a:cubicBezTo>
                <a:cubicBezTo>
                  <a:pt x="21153" y="20354"/>
                  <a:pt x="21164" y="20329"/>
                  <a:pt x="21176" y="20314"/>
                </a:cubicBezTo>
                <a:cubicBezTo>
                  <a:pt x="21184" y="20285"/>
                  <a:pt x="21194" y="20253"/>
                  <a:pt x="21209" y="20234"/>
                </a:cubicBezTo>
                <a:cubicBezTo>
                  <a:pt x="21229" y="20208"/>
                  <a:pt x="21249" y="20186"/>
                  <a:pt x="21249" y="20174"/>
                </a:cubicBezTo>
                <a:cubicBezTo>
                  <a:pt x="21249" y="20168"/>
                  <a:pt x="21252" y="20129"/>
                  <a:pt x="21257" y="20114"/>
                </a:cubicBezTo>
                <a:cubicBezTo>
                  <a:pt x="21257" y="20100"/>
                  <a:pt x="21258" y="20090"/>
                  <a:pt x="21257" y="20074"/>
                </a:cubicBezTo>
                <a:cubicBezTo>
                  <a:pt x="21253" y="19963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10" y="19491"/>
                  <a:pt x="21510" y="19475"/>
                </a:cubicBezTo>
                <a:cubicBezTo>
                  <a:pt x="21510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6" y="11838"/>
                  <a:pt x="21510" y="11817"/>
                </a:cubicBezTo>
                <a:cubicBezTo>
                  <a:pt x="21469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0"/>
                  <a:pt x="21176" y="11297"/>
                </a:cubicBezTo>
                <a:cubicBezTo>
                  <a:pt x="21213" y="11269"/>
                  <a:pt x="21265" y="11190"/>
                  <a:pt x="21290" y="11137"/>
                </a:cubicBezTo>
                <a:cubicBezTo>
                  <a:pt x="21294" y="11128"/>
                  <a:pt x="21295" y="11124"/>
                  <a:pt x="21298" y="11117"/>
                </a:cubicBezTo>
                <a:cubicBezTo>
                  <a:pt x="21294" y="11104"/>
                  <a:pt x="21282" y="11106"/>
                  <a:pt x="21274" y="11097"/>
                </a:cubicBezTo>
                <a:cubicBezTo>
                  <a:pt x="21272" y="11095"/>
                  <a:pt x="21275" y="11078"/>
                  <a:pt x="21274" y="11077"/>
                </a:cubicBezTo>
                <a:cubicBezTo>
                  <a:pt x="21263" y="11067"/>
                  <a:pt x="21251" y="11065"/>
                  <a:pt x="21233" y="11057"/>
                </a:cubicBezTo>
                <a:cubicBezTo>
                  <a:pt x="21211" y="11047"/>
                  <a:pt x="21188" y="11033"/>
                  <a:pt x="21176" y="11017"/>
                </a:cubicBezTo>
                <a:cubicBezTo>
                  <a:pt x="21170" y="11008"/>
                  <a:pt x="21170" y="11005"/>
                  <a:pt x="21168" y="10997"/>
                </a:cubicBezTo>
                <a:cubicBezTo>
                  <a:pt x="21165" y="10989"/>
                  <a:pt x="21158" y="10984"/>
                  <a:pt x="21160" y="10977"/>
                </a:cubicBezTo>
                <a:cubicBezTo>
                  <a:pt x="21167" y="10948"/>
                  <a:pt x="21162" y="10917"/>
                  <a:pt x="21143" y="10917"/>
                </a:cubicBezTo>
                <a:cubicBezTo>
                  <a:pt x="21132" y="10917"/>
                  <a:pt x="21125" y="10906"/>
                  <a:pt x="21119" y="10897"/>
                </a:cubicBezTo>
                <a:cubicBezTo>
                  <a:pt x="21113" y="10888"/>
                  <a:pt x="21111" y="10872"/>
                  <a:pt x="21111" y="10857"/>
                </a:cubicBezTo>
                <a:cubicBezTo>
                  <a:pt x="21111" y="10827"/>
                  <a:pt x="21122" y="10802"/>
                  <a:pt x="21143" y="10758"/>
                </a:cubicBezTo>
                <a:cubicBezTo>
                  <a:pt x="21170" y="10703"/>
                  <a:pt x="21183" y="10703"/>
                  <a:pt x="21209" y="10758"/>
                </a:cubicBezTo>
                <a:cubicBezTo>
                  <a:pt x="21219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4" y="9888"/>
                  <a:pt x="21510" y="9878"/>
                </a:cubicBezTo>
                <a:cubicBezTo>
                  <a:pt x="21527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0"/>
                  <a:pt x="21583" y="2340"/>
                </a:cubicBezTo>
                <a:cubicBezTo>
                  <a:pt x="21560" y="2249"/>
                  <a:pt x="21508" y="2116"/>
                  <a:pt x="21412" y="1880"/>
                </a:cubicBezTo>
                <a:cubicBezTo>
                  <a:pt x="21209" y="1383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5"/>
                  <a:pt x="838" y="1700"/>
                </a:cubicBezTo>
                <a:lnTo>
                  <a:pt x="1058" y="2220"/>
                </a:lnTo>
                <a:lnTo>
                  <a:pt x="2522" y="2220"/>
                </a:lnTo>
                <a:cubicBezTo>
                  <a:pt x="3482" y="2220"/>
                  <a:pt x="3829" y="2227"/>
                  <a:pt x="3946" y="2260"/>
                </a:cubicBezTo>
                <a:cubicBezTo>
                  <a:pt x="3984" y="2271"/>
                  <a:pt x="3992" y="2282"/>
                  <a:pt x="3994" y="2300"/>
                </a:cubicBezTo>
                <a:cubicBezTo>
                  <a:pt x="3999" y="2328"/>
                  <a:pt x="3999" y="2346"/>
                  <a:pt x="3994" y="2360"/>
                </a:cubicBezTo>
                <a:cubicBezTo>
                  <a:pt x="3992" y="2366"/>
                  <a:pt x="3991" y="2376"/>
                  <a:pt x="3986" y="2380"/>
                </a:cubicBezTo>
                <a:cubicBezTo>
                  <a:pt x="3981" y="2383"/>
                  <a:pt x="3977" y="2380"/>
                  <a:pt x="3970" y="2380"/>
                </a:cubicBezTo>
                <a:cubicBezTo>
                  <a:pt x="3965" y="2380"/>
                  <a:pt x="3958" y="2392"/>
                  <a:pt x="3954" y="2400"/>
                </a:cubicBezTo>
                <a:cubicBezTo>
                  <a:pt x="3950" y="2408"/>
                  <a:pt x="3949" y="2410"/>
                  <a:pt x="3946" y="2440"/>
                </a:cubicBezTo>
                <a:cubicBezTo>
                  <a:pt x="3927" y="2618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0"/>
                </a:lnTo>
                <a:lnTo>
                  <a:pt x="911" y="2180"/>
                </a:lnTo>
                <a:cubicBezTo>
                  <a:pt x="875" y="2087"/>
                  <a:pt x="854" y="2010"/>
                  <a:pt x="846" y="1960"/>
                </a:cubicBezTo>
                <a:cubicBezTo>
                  <a:pt x="843" y="1943"/>
                  <a:pt x="844" y="1926"/>
                  <a:pt x="846" y="1920"/>
                </a:cubicBezTo>
                <a:cubicBezTo>
                  <a:pt x="850" y="1908"/>
                  <a:pt x="848" y="1901"/>
                  <a:pt x="846" y="1900"/>
                </a:cubicBezTo>
                <a:cubicBezTo>
                  <a:pt x="844" y="1899"/>
                  <a:pt x="837" y="1890"/>
                  <a:pt x="830" y="1900"/>
                </a:cubicBezTo>
                <a:cubicBezTo>
                  <a:pt x="816" y="1919"/>
                  <a:pt x="754" y="1805"/>
                  <a:pt x="691" y="1640"/>
                </a:cubicBezTo>
                <a:cubicBezTo>
                  <a:pt x="629" y="1475"/>
                  <a:pt x="571" y="1341"/>
                  <a:pt x="561" y="1341"/>
                </a:cubicBezTo>
                <a:cubicBezTo>
                  <a:pt x="552" y="1341"/>
                  <a:pt x="453" y="1587"/>
                  <a:pt x="334" y="1880"/>
                </a:cubicBezTo>
                <a:lnTo>
                  <a:pt x="114" y="2400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6"/>
                  <a:pt x="513" y="10857"/>
                </a:cubicBezTo>
                <a:cubicBezTo>
                  <a:pt x="505" y="10992"/>
                  <a:pt x="498" y="11069"/>
                  <a:pt x="496" y="11017"/>
                </a:cubicBezTo>
                <a:cubicBezTo>
                  <a:pt x="494" y="10964"/>
                  <a:pt x="474" y="10917"/>
                  <a:pt x="456" y="10917"/>
                </a:cubicBezTo>
                <a:cubicBezTo>
                  <a:pt x="451" y="10917"/>
                  <a:pt x="451" y="10913"/>
                  <a:pt x="447" y="10917"/>
                </a:cubicBezTo>
                <a:cubicBezTo>
                  <a:pt x="437" y="10928"/>
                  <a:pt x="434" y="10963"/>
                  <a:pt x="439" y="10997"/>
                </a:cubicBezTo>
                <a:cubicBezTo>
                  <a:pt x="447" y="11048"/>
                  <a:pt x="433" y="11085"/>
                  <a:pt x="399" y="11097"/>
                </a:cubicBezTo>
                <a:cubicBezTo>
                  <a:pt x="381" y="11103"/>
                  <a:pt x="367" y="11114"/>
                  <a:pt x="358" y="11137"/>
                </a:cubicBezTo>
                <a:cubicBezTo>
                  <a:pt x="349" y="11159"/>
                  <a:pt x="342" y="11177"/>
                  <a:pt x="342" y="11217"/>
                </a:cubicBezTo>
                <a:cubicBezTo>
                  <a:pt x="341" y="11381"/>
                  <a:pt x="298" y="11517"/>
                  <a:pt x="236" y="11517"/>
                </a:cubicBezTo>
                <a:cubicBezTo>
                  <a:pt x="199" y="11517"/>
                  <a:pt x="179" y="11544"/>
                  <a:pt x="179" y="11617"/>
                </a:cubicBezTo>
                <a:cubicBezTo>
                  <a:pt x="179" y="11673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2"/>
                  <a:pt x="399" y="20174"/>
                </a:cubicBezTo>
                <a:cubicBezTo>
                  <a:pt x="411" y="20199"/>
                  <a:pt x="420" y="20229"/>
                  <a:pt x="431" y="20254"/>
                </a:cubicBezTo>
                <a:cubicBezTo>
                  <a:pt x="436" y="20251"/>
                  <a:pt x="443" y="20237"/>
                  <a:pt x="447" y="20234"/>
                </a:cubicBezTo>
                <a:cubicBezTo>
                  <a:pt x="459" y="20225"/>
                  <a:pt x="471" y="20227"/>
                  <a:pt x="480" y="20234"/>
                </a:cubicBezTo>
                <a:cubicBezTo>
                  <a:pt x="497" y="20244"/>
                  <a:pt x="507" y="20297"/>
                  <a:pt x="513" y="20354"/>
                </a:cubicBezTo>
                <a:cubicBezTo>
                  <a:pt x="516" y="20388"/>
                  <a:pt x="513" y="20413"/>
                  <a:pt x="513" y="20454"/>
                </a:cubicBezTo>
                <a:cubicBezTo>
                  <a:pt x="513" y="20471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49"/>
                  <a:pt x="4417" y="20434"/>
                </a:cubicBezTo>
                <a:cubicBezTo>
                  <a:pt x="4426" y="20278"/>
                  <a:pt x="4440" y="20249"/>
                  <a:pt x="4474" y="20254"/>
                </a:cubicBezTo>
                <a:cubicBezTo>
                  <a:pt x="4494" y="20256"/>
                  <a:pt x="4513" y="20250"/>
                  <a:pt x="4523" y="20254"/>
                </a:cubicBezTo>
                <a:cubicBezTo>
                  <a:pt x="4534" y="20257"/>
                  <a:pt x="4536" y="20266"/>
                  <a:pt x="4539" y="20274"/>
                </a:cubicBezTo>
                <a:cubicBezTo>
                  <a:pt x="4544" y="20286"/>
                  <a:pt x="4534" y="20319"/>
                  <a:pt x="4523" y="20354"/>
                </a:cubicBezTo>
                <a:cubicBezTo>
                  <a:pt x="4540" y="20310"/>
                  <a:pt x="4567" y="20274"/>
                  <a:pt x="4580" y="20274"/>
                </a:cubicBezTo>
                <a:cubicBezTo>
                  <a:pt x="4588" y="20274"/>
                  <a:pt x="4596" y="20253"/>
                  <a:pt x="4596" y="20234"/>
                </a:cubicBezTo>
                <a:cubicBezTo>
                  <a:pt x="4596" y="20214"/>
                  <a:pt x="4604" y="20194"/>
                  <a:pt x="4613" y="20194"/>
                </a:cubicBezTo>
                <a:cubicBezTo>
                  <a:pt x="4621" y="20194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1"/>
                  <a:pt x="4865" y="11517"/>
                </a:cubicBezTo>
                <a:cubicBezTo>
                  <a:pt x="4854" y="11512"/>
                  <a:pt x="4841" y="11517"/>
                  <a:pt x="4824" y="11517"/>
                </a:cubicBezTo>
                <a:cubicBezTo>
                  <a:pt x="4805" y="11517"/>
                  <a:pt x="4787" y="11506"/>
                  <a:pt x="4775" y="11497"/>
                </a:cubicBezTo>
                <a:cubicBezTo>
                  <a:pt x="4770" y="11492"/>
                  <a:pt x="4763" y="11485"/>
                  <a:pt x="4759" y="11477"/>
                </a:cubicBezTo>
                <a:cubicBezTo>
                  <a:pt x="4747" y="11452"/>
                  <a:pt x="4744" y="11426"/>
                  <a:pt x="4743" y="11357"/>
                </a:cubicBezTo>
                <a:cubicBezTo>
                  <a:pt x="4742" y="11310"/>
                  <a:pt x="4740" y="11250"/>
                  <a:pt x="4743" y="11177"/>
                </a:cubicBezTo>
                <a:cubicBezTo>
                  <a:pt x="4744" y="11158"/>
                  <a:pt x="4744" y="11129"/>
                  <a:pt x="4743" y="11117"/>
                </a:cubicBezTo>
                <a:cubicBezTo>
                  <a:pt x="4742" y="11104"/>
                  <a:pt x="4738" y="11104"/>
                  <a:pt x="4735" y="11097"/>
                </a:cubicBezTo>
                <a:cubicBezTo>
                  <a:pt x="4727" y="11083"/>
                  <a:pt x="4721" y="11073"/>
                  <a:pt x="4702" y="11077"/>
                </a:cubicBezTo>
                <a:cubicBezTo>
                  <a:pt x="4673" y="11083"/>
                  <a:pt x="4647" y="11098"/>
                  <a:pt x="4629" y="11097"/>
                </a:cubicBezTo>
                <a:cubicBezTo>
                  <a:pt x="4611" y="11095"/>
                  <a:pt x="4597" y="11090"/>
                  <a:pt x="4588" y="11077"/>
                </a:cubicBezTo>
                <a:cubicBezTo>
                  <a:pt x="4584" y="11070"/>
                  <a:pt x="4583" y="11047"/>
                  <a:pt x="4580" y="11037"/>
                </a:cubicBezTo>
                <a:cubicBezTo>
                  <a:pt x="4578" y="11031"/>
                  <a:pt x="4573" y="11024"/>
                  <a:pt x="4572" y="11017"/>
                </a:cubicBezTo>
                <a:cubicBezTo>
                  <a:pt x="4569" y="10988"/>
                  <a:pt x="4572" y="10945"/>
                  <a:pt x="4572" y="10897"/>
                </a:cubicBezTo>
                <a:cubicBezTo>
                  <a:pt x="4572" y="10794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6" y="10301"/>
                  <a:pt x="4784" y="10278"/>
                </a:cubicBezTo>
                <a:cubicBezTo>
                  <a:pt x="4799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8" y="10061"/>
                  <a:pt x="4784" y="10058"/>
                </a:cubicBezTo>
                <a:cubicBezTo>
                  <a:pt x="4804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5"/>
                  <a:pt x="4930" y="8498"/>
                </a:cubicBezTo>
                <a:cubicBezTo>
                  <a:pt x="4926" y="7860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7"/>
                  <a:pt x="4938" y="2760"/>
                </a:cubicBezTo>
                <a:cubicBezTo>
                  <a:pt x="4940" y="2643"/>
                  <a:pt x="4943" y="2519"/>
                  <a:pt x="4946" y="2460"/>
                </a:cubicBezTo>
                <a:cubicBezTo>
                  <a:pt x="4949" y="2414"/>
                  <a:pt x="4951" y="2382"/>
                  <a:pt x="4954" y="2360"/>
                </a:cubicBezTo>
                <a:cubicBezTo>
                  <a:pt x="4958" y="2336"/>
                  <a:pt x="4958" y="2310"/>
                  <a:pt x="4962" y="2300"/>
                </a:cubicBezTo>
                <a:cubicBezTo>
                  <a:pt x="4961" y="2297"/>
                  <a:pt x="4956" y="2300"/>
                  <a:pt x="4954" y="2300"/>
                </a:cubicBezTo>
                <a:cubicBezTo>
                  <a:pt x="4946" y="2300"/>
                  <a:pt x="4946" y="2284"/>
                  <a:pt x="4946" y="2260"/>
                </a:cubicBezTo>
                <a:cubicBezTo>
                  <a:pt x="4946" y="2255"/>
                  <a:pt x="4941" y="2229"/>
                  <a:pt x="4938" y="2220"/>
                </a:cubicBezTo>
                <a:cubicBezTo>
                  <a:pt x="4933" y="2215"/>
                  <a:pt x="4925" y="2210"/>
                  <a:pt x="4922" y="2200"/>
                </a:cubicBezTo>
                <a:cubicBezTo>
                  <a:pt x="4918" y="2189"/>
                  <a:pt x="4915" y="2175"/>
                  <a:pt x="4914" y="2160"/>
                </a:cubicBezTo>
                <a:cubicBezTo>
                  <a:pt x="4885" y="2085"/>
                  <a:pt x="4850" y="1997"/>
                  <a:pt x="4832" y="1980"/>
                </a:cubicBezTo>
                <a:cubicBezTo>
                  <a:pt x="4821" y="1991"/>
                  <a:pt x="4805" y="1970"/>
                  <a:pt x="4792" y="1940"/>
                </a:cubicBezTo>
                <a:cubicBezTo>
                  <a:pt x="4789" y="1933"/>
                  <a:pt x="4787" y="1927"/>
                  <a:pt x="4784" y="1920"/>
                </a:cubicBezTo>
                <a:cubicBezTo>
                  <a:pt x="4777" y="1899"/>
                  <a:pt x="4773" y="1887"/>
                  <a:pt x="4767" y="1860"/>
                </a:cubicBezTo>
                <a:cubicBezTo>
                  <a:pt x="4761" y="1831"/>
                  <a:pt x="4754" y="1792"/>
                  <a:pt x="4751" y="1760"/>
                </a:cubicBezTo>
                <a:cubicBezTo>
                  <a:pt x="4725" y="1699"/>
                  <a:pt x="4702" y="1640"/>
                  <a:pt x="4694" y="1640"/>
                </a:cubicBezTo>
                <a:cubicBezTo>
                  <a:pt x="4688" y="1640"/>
                  <a:pt x="4678" y="1625"/>
                  <a:pt x="4678" y="1600"/>
                </a:cubicBezTo>
                <a:cubicBezTo>
                  <a:pt x="4678" y="1586"/>
                  <a:pt x="4675" y="1578"/>
                  <a:pt x="4670" y="1560"/>
                </a:cubicBezTo>
                <a:cubicBezTo>
                  <a:pt x="4659" y="1556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2"/>
                  <a:pt x="11926" y="1720"/>
                </a:cubicBezTo>
                <a:lnTo>
                  <a:pt x="12138" y="2220"/>
                </a:lnTo>
                <a:lnTo>
                  <a:pt x="13578" y="2240"/>
                </a:lnTo>
                <a:cubicBezTo>
                  <a:pt x="14368" y="2247"/>
                  <a:pt x="15004" y="2257"/>
                  <a:pt x="15001" y="2280"/>
                </a:cubicBezTo>
                <a:cubicBezTo>
                  <a:pt x="14998" y="2302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0"/>
                </a:lnTo>
                <a:lnTo>
                  <a:pt x="12024" y="2280"/>
                </a:lnTo>
                <a:cubicBezTo>
                  <a:pt x="12001" y="2228"/>
                  <a:pt x="11987" y="2161"/>
                  <a:pt x="11983" y="2120"/>
                </a:cubicBezTo>
                <a:cubicBezTo>
                  <a:pt x="11982" y="2105"/>
                  <a:pt x="11981" y="2088"/>
                  <a:pt x="11983" y="2080"/>
                </a:cubicBezTo>
                <a:cubicBezTo>
                  <a:pt x="11981" y="2086"/>
                  <a:pt x="11969" y="2075"/>
                  <a:pt x="11959" y="2060"/>
                </a:cubicBezTo>
                <a:cubicBezTo>
                  <a:pt x="11948" y="2045"/>
                  <a:pt x="11935" y="2012"/>
                  <a:pt x="11918" y="1980"/>
                </a:cubicBezTo>
                <a:cubicBezTo>
                  <a:pt x="11885" y="1916"/>
                  <a:pt x="11841" y="1829"/>
                  <a:pt x="11796" y="1720"/>
                </a:cubicBezTo>
                <a:lnTo>
                  <a:pt x="11633" y="1321"/>
                </a:lnTo>
                <a:lnTo>
                  <a:pt x="11414" y="1860"/>
                </a:lnTo>
                <a:cubicBezTo>
                  <a:pt x="11291" y="2159"/>
                  <a:pt x="11186" y="2378"/>
                  <a:pt x="11186" y="2340"/>
                </a:cubicBezTo>
                <a:cubicBezTo>
                  <a:pt x="11186" y="2319"/>
                  <a:pt x="11182" y="2305"/>
                  <a:pt x="11178" y="2300"/>
                </a:cubicBezTo>
                <a:cubicBezTo>
                  <a:pt x="11173" y="2294"/>
                  <a:pt x="11170" y="2288"/>
                  <a:pt x="11162" y="2300"/>
                </a:cubicBezTo>
                <a:cubicBezTo>
                  <a:pt x="11142" y="2331"/>
                  <a:pt x="11142" y="2363"/>
                  <a:pt x="11162" y="2380"/>
                </a:cubicBezTo>
                <a:cubicBezTo>
                  <a:pt x="11168" y="2384"/>
                  <a:pt x="11174" y="2435"/>
                  <a:pt x="11178" y="2560"/>
                </a:cubicBezTo>
                <a:cubicBezTo>
                  <a:pt x="11188" y="2933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4"/>
                  <a:pt x="11519" y="10837"/>
                </a:cubicBezTo>
                <a:cubicBezTo>
                  <a:pt x="11517" y="10842"/>
                  <a:pt x="11513" y="10838"/>
                  <a:pt x="11511" y="10837"/>
                </a:cubicBezTo>
                <a:cubicBezTo>
                  <a:pt x="11510" y="10834"/>
                  <a:pt x="11504" y="10841"/>
                  <a:pt x="11503" y="10837"/>
                </a:cubicBezTo>
                <a:cubicBezTo>
                  <a:pt x="11500" y="10821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8" y="10733"/>
                  <a:pt x="11463" y="10937"/>
                </a:cubicBezTo>
                <a:cubicBezTo>
                  <a:pt x="11463" y="10966"/>
                  <a:pt x="11457" y="10998"/>
                  <a:pt x="11454" y="11017"/>
                </a:cubicBezTo>
                <a:cubicBezTo>
                  <a:pt x="11452" y="11035"/>
                  <a:pt x="11452" y="11047"/>
                  <a:pt x="11446" y="11057"/>
                </a:cubicBezTo>
                <a:cubicBezTo>
                  <a:pt x="11444" y="11060"/>
                  <a:pt x="11440" y="11054"/>
                  <a:pt x="11438" y="11057"/>
                </a:cubicBezTo>
                <a:cubicBezTo>
                  <a:pt x="11426" y="11069"/>
                  <a:pt x="11410" y="11077"/>
                  <a:pt x="11381" y="11077"/>
                </a:cubicBezTo>
                <a:cubicBezTo>
                  <a:pt x="11368" y="11077"/>
                  <a:pt x="11350" y="11073"/>
                  <a:pt x="11340" y="11077"/>
                </a:cubicBezTo>
                <a:cubicBezTo>
                  <a:pt x="11325" y="11082"/>
                  <a:pt x="11315" y="11103"/>
                  <a:pt x="11308" y="11117"/>
                </a:cubicBezTo>
                <a:cubicBezTo>
                  <a:pt x="11305" y="11127"/>
                  <a:pt x="11300" y="11142"/>
                  <a:pt x="11300" y="11157"/>
                </a:cubicBezTo>
                <a:cubicBezTo>
                  <a:pt x="11300" y="11202"/>
                  <a:pt x="11309" y="11254"/>
                  <a:pt x="11324" y="11257"/>
                </a:cubicBezTo>
                <a:cubicBezTo>
                  <a:pt x="11335" y="11258"/>
                  <a:pt x="11349" y="11252"/>
                  <a:pt x="11349" y="11257"/>
                </a:cubicBezTo>
                <a:cubicBezTo>
                  <a:pt x="11348" y="11262"/>
                  <a:pt x="11335" y="11266"/>
                  <a:pt x="11324" y="11277"/>
                </a:cubicBezTo>
                <a:cubicBezTo>
                  <a:pt x="11309" y="11292"/>
                  <a:pt x="11300" y="11357"/>
                  <a:pt x="11300" y="11417"/>
                </a:cubicBezTo>
                <a:cubicBezTo>
                  <a:pt x="11300" y="11456"/>
                  <a:pt x="11300" y="11481"/>
                  <a:pt x="11292" y="11497"/>
                </a:cubicBezTo>
                <a:cubicBezTo>
                  <a:pt x="11284" y="11512"/>
                  <a:pt x="11269" y="11520"/>
                  <a:pt x="11251" y="11517"/>
                </a:cubicBezTo>
                <a:cubicBezTo>
                  <a:pt x="11229" y="11512"/>
                  <a:pt x="11210" y="11516"/>
                  <a:pt x="11194" y="11517"/>
                </a:cubicBezTo>
                <a:cubicBezTo>
                  <a:pt x="11178" y="11517"/>
                  <a:pt x="11164" y="11512"/>
                  <a:pt x="11153" y="11517"/>
                </a:cubicBezTo>
                <a:cubicBezTo>
                  <a:pt x="11143" y="11521"/>
                  <a:pt x="11134" y="11527"/>
                  <a:pt x="11129" y="11537"/>
                </a:cubicBezTo>
                <a:cubicBezTo>
                  <a:pt x="11124" y="11546"/>
                  <a:pt x="11121" y="11562"/>
                  <a:pt x="11121" y="11577"/>
                </a:cubicBezTo>
                <a:cubicBezTo>
                  <a:pt x="11121" y="11607"/>
                  <a:pt x="11142" y="11637"/>
                  <a:pt x="11162" y="11637"/>
                </a:cubicBezTo>
                <a:cubicBezTo>
                  <a:pt x="11198" y="11637"/>
                  <a:pt x="11198" y="11633"/>
                  <a:pt x="11162" y="11697"/>
                </a:cubicBezTo>
                <a:cubicBezTo>
                  <a:pt x="11127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2" y="20080"/>
                  <a:pt x="11463" y="20114"/>
                </a:cubicBezTo>
                <a:cubicBezTo>
                  <a:pt x="11465" y="20145"/>
                  <a:pt x="11465" y="20175"/>
                  <a:pt x="11471" y="20194"/>
                </a:cubicBezTo>
                <a:cubicBezTo>
                  <a:pt x="11474" y="20198"/>
                  <a:pt x="11476" y="20194"/>
                  <a:pt x="11479" y="20194"/>
                </a:cubicBezTo>
                <a:cubicBezTo>
                  <a:pt x="11490" y="20194"/>
                  <a:pt x="11500" y="20219"/>
                  <a:pt x="11503" y="20234"/>
                </a:cubicBezTo>
                <a:cubicBezTo>
                  <a:pt x="11504" y="20236"/>
                  <a:pt x="11509" y="20230"/>
                  <a:pt x="11511" y="20234"/>
                </a:cubicBezTo>
                <a:cubicBezTo>
                  <a:pt x="11521" y="20238"/>
                  <a:pt x="11532" y="20252"/>
                  <a:pt x="11544" y="20254"/>
                </a:cubicBezTo>
                <a:cubicBezTo>
                  <a:pt x="11587" y="20258"/>
                  <a:pt x="11627" y="20271"/>
                  <a:pt x="11633" y="20274"/>
                </a:cubicBezTo>
                <a:cubicBezTo>
                  <a:pt x="11640" y="20276"/>
                  <a:pt x="11646" y="20348"/>
                  <a:pt x="11641" y="20454"/>
                </a:cubicBezTo>
                <a:cubicBezTo>
                  <a:pt x="11640" y="20483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9" y="20646"/>
                  <a:pt x="11764" y="20654"/>
                </a:cubicBezTo>
                <a:cubicBezTo>
                  <a:pt x="11773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4"/>
                </a:lnTo>
                <a:lnTo>
                  <a:pt x="15668" y="20274"/>
                </a:lnTo>
                <a:cubicBezTo>
                  <a:pt x="15714" y="20198"/>
                  <a:pt x="15961" y="19579"/>
                  <a:pt x="16043" y="19355"/>
                </a:cubicBezTo>
                <a:cubicBezTo>
                  <a:pt x="16041" y="19250"/>
                  <a:pt x="16043" y="19177"/>
                  <a:pt x="16035" y="19155"/>
                </a:cubicBezTo>
                <a:cubicBezTo>
                  <a:pt x="16033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5" y="18975"/>
                </a:lnTo>
                <a:lnTo>
                  <a:pt x="16043" y="15236"/>
                </a:lnTo>
                <a:lnTo>
                  <a:pt x="16043" y="11497"/>
                </a:lnTo>
                <a:lnTo>
                  <a:pt x="15969" y="11537"/>
                </a:lnTo>
                <a:cubicBezTo>
                  <a:pt x="15913" y="11559"/>
                  <a:pt x="15851" y="11495"/>
                  <a:pt x="15839" y="11437"/>
                </a:cubicBezTo>
                <a:cubicBezTo>
                  <a:pt x="15837" y="11427"/>
                  <a:pt x="15830" y="11426"/>
                  <a:pt x="15831" y="11417"/>
                </a:cubicBezTo>
                <a:cubicBezTo>
                  <a:pt x="15832" y="11407"/>
                  <a:pt x="15842" y="11385"/>
                  <a:pt x="15847" y="11377"/>
                </a:cubicBezTo>
                <a:cubicBezTo>
                  <a:pt x="15860" y="11357"/>
                  <a:pt x="15872" y="11290"/>
                  <a:pt x="15872" y="11217"/>
                </a:cubicBezTo>
                <a:cubicBezTo>
                  <a:pt x="15872" y="11164"/>
                  <a:pt x="15865" y="11137"/>
                  <a:pt x="15856" y="11117"/>
                </a:cubicBezTo>
                <a:cubicBezTo>
                  <a:pt x="15852" y="11106"/>
                  <a:pt x="15846" y="11081"/>
                  <a:pt x="15839" y="11077"/>
                </a:cubicBezTo>
                <a:cubicBezTo>
                  <a:pt x="15832" y="11072"/>
                  <a:pt x="15826" y="11077"/>
                  <a:pt x="15815" y="11077"/>
                </a:cubicBezTo>
                <a:cubicBezTo>
                  <a:pt x="15785" y="11077"/>
                  <a:pt x="15750" y="11105"/>
                  <a:pt x="15742" y="11137"/>
                </a:cubicBezTo>
                <a:cubicBezTo>
                  <a:pt x="15739" y="11146"/>
                  <a:pt x="15738" y="11154"/>
                  <a:pt x="15734" y="11157"/>
                </a:cubicBezTo>
                <a:cubicBezTo>
                  <a:pt x="15725" y="11165"/>
                  <a:pt x="15715" y="11144"/>
                  <a:pt x="15701" y="11097"/>
                </a:cubicBezTo>
                <a:cubicBezTo>
                  <a:pt x="15693" y="11070"/>
                  <a:pt x="15682" y="11047"/>
                  <a:pt x="15677" y="11037"/>
                </a:cubicBezTo>
                <a:cubicBezTo>
                  <a:pt x="15674" y="11032"/>
                  <a:pt x="15670" y="11037"/>
                  <a:pt x="15668" y="11037"/>
                </a:cubicBezTo>
                <a:cubicBezTo>
                  <a:pt x="15668" y="11043"/>
                  <a:pt x="15670" y="11055"/>
                  <a:pt x="15668" y="11057"/>
                </a:cubicBezTo>
                <a:cubicBezTo>
                  <a:pt x="15667" y="11059"/>
                  <a:pt x="15663" y="11059"/>
                  <a:pt x="15660" y="11057"/>
                </a:cubicBezTo>
                <a:cubicBezTo>
                  <a:pt x="15655" y="11053"/>
                  <a:pt x="15644" y="11035"/>
                  <a:pt x="15636" y="11017"/>
                </a:cubicBezTo>
                <a:cubicBezTo>
                  <a:pt x="15627" y="10996"/>
                  <a:pt x="15624" y="10968"/>
                  <a:pt x="15620" y="10937"/>
                </a:cubicBezTo>
                <a:cubicBezTo>
                  <a:pt x="15615" y="10905"/>
                  <a:pt x="15611" y="10869"/>
                  <a:pt x="15611" y="10837"/>
                </a:cubicBezTo>
                <a:cubicBezTo>
                  <a:pt x="15612" y="10773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6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5" y="2800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0"/>
                  <a:pt x="16026" y="2440"/>
                </a:cubicBezTo>
                <a:cubicBezTo>
                  <a:pt x="16029" y="2440"/>
                  <a:pt x="16033" y="2429"/>
                  <a:pt x="16035" y="2420"/>
                </a:cubicBezTo>
                <a:cubicBezTo>
                  <a:pt x="16041" y="2393"/>
                  <a:pt x="16042" y="2329"/>
                  <a:pt x="16043" y="2260"/>
                </a:cubicBezTo>
                <a:cubicBezTo>
                  <a:pt x="16036" y="2230"/>
                  <a:pt x="16009" y="2181"/>
                  <a:pt x="15978" y="2120"/>
                </a:cubicBezTo>
                <a:cubicBezTo>
                  <a:pt x="15950" y="2065"/>
                  <a:pt x="15930" y="2009"/>
                  <a:pt x="15921" y="1980"/>
                </a:cubicBezTo>
                <a:cubicBezTo>
                  <a:pt x="15885" y="1968"/>
                  <a:pt x="15868" y="1919"/>
                  <a:pt x="15864" y="1820"/>
                </a:cubicBezTo>
                <a:cubicBezTo>
                  <a:pt x="15832" y="1738"/>
                  <a:pt x="15800" y="1656"/>
                  <a:pt x="15758" y="1560"/>
                </a:cubicBezTo>
                <a:cubicBezTo>
                  <a:pt x="15745" y="1556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0"/>
                </a:moveTo>
                <a:cubicBezTo>
                  <a:pt x="4966" y="2350"/>
                  <a:pt x="4966" y="2365"/>
                  <a:pt x="4962" y="2380"/>
                </a:cubicBezTo>
                <a:cubicBezTo>
                  <a:pt x="4955" y="2410"/>
                  <a:pt x="4958" y="2440"/>
                  <a:pt x="4971" y="2440"/>
                </a:cubicBezTo>
                <a:cubicBezTo>
                  <a:pt x="4975" y="2440"/>
                  <a:pt x="4975" y="2425"/>
                  <a:pt x="4979" y="2420"/>
                </a:cubicBezTo>
                <a:cubicBezTo>
                  <a:pt x="4981" y="2416"/>
                  <a:pt x="4985" y="2425"/>
                  <a:pt x="4987" y="2420"/>
                </a:cubicBezTo>
                <a:cubicBezTo>
                  <a:pt x="4978" y="2400"/>
                  <a:pt x="4971" y="2362"/>
                  <a:pt x="4971" y="2340"/>
                </a:cubicBezTo>
                <a:close/>
                <a:moveTo>
                  <a:pt x="19134" y="2420"/>
                </a:moveTo>
                <a:cubicBezTo>
                  <a:pt x="20021" y="2411"/>
                  <a:pt x="20564" y="2427"/>
                  <a:pt x="20574" y="2460"/>
                </a:cubicBezTo>
                <a:cubicBezTo>
                  <a:pt x="20582" y="2488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2"/>
                  <a:pt x="17694" y="2580"/>
                </a:cubicBezTo>
                <a:lnTo>
                  <a:pt x="17702" y="2440"/>
                </a:lnTo>
                <a:lnTo>
                  <a:pt x="19134" y="2420"/>
                </a:lnTo>
                <a:close/>
                <a:moveTo>
                  <a:pt x="6443" y="2440"/>
                </a:moveTo>
                <a:lnTo>
                  <a:pt x="7883" y="2440"/>
                </a:lnTo>
                <a:lnTo>
                  <a:pt x="9315" y="2440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0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3" name="幻灯片编号"/>
          <p:cNvSpPr txBox="1"/>
          <p:nvPr>
            <p:ph type="sldNum" sz="quarter" idx="2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</p:spPr>
        <p:txBody>
          <a:bodyPr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" name="线条"/>
          <p:cNvSpPr/>
          <p:nvPr/>
        </p:nvSpPr>
        <p:spPr>
          <a:xfrm>
            <a:off x="768507" y="9159279"/>
            <a:ext cx="10686426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" name="正文级别 1…"/>
          <p:cNvSpPr txBox="1"/>
          <p:nvPr>
            <p:ph type="body" sz="quarter" idx="1" hasCustomPrompt="1"/>
          </p:nvPr>
        </p:nvSpPr>
        <p:spPr>
          <a:xfrm>
            <a:off x="762000" y="762000"/>
            <a:ext cx="11467783" cy="609856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Financial Risks across Stock and Bond Markets"/>
          <p:cNvSpPr txBox="1"/>
          <p:nvPr/>
        </p:nvSpPr>
        <p:spPr>
          <a:xfrm>
            <a:off x="767841" y="9225726"/>
            <a:ext cx="758920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66674">
              <a:defRPr sz="24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Group 10 HW for Digital Economy &amp; Decision Analytics</a:t>
            </a:r>
          </a:p>
        </p:txBody>
      </p:sp>
      <p:pic>
        <p:nvPicPr>
          <p:cNvPr id="44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rcRect l="697" t="3795" r="2096" b="4605"/>
          <a:stretch>
            <a:fillRect/>
          </a:stretch>
        </p:blipFill>
        <p:spPr>
          <a:xfrm>
            <a:off x="11716231" y="8944886"/>
            <a:ext cx="1053708" cy="42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7"/>
                  <a:pt x="5670" y="1560"/>
                </a:cubicBezTo>
                <a:cubicBezTo>
                  <a:pt x="5661" y="1583"/>
                  <a:pt x="5649" y="1598"/>
                  <a:pt x="5638" y="1620"/>
                </a:cubicBezTo>
                <a:cubicBezTo>
                  <a:pt x="5620" y="1654"/>
                  <a:pt x="5596" y="1706"/>
                  <a:pt x="5573" y="1760"/>
                </a:cubicBezTo>
                <a:cubicBezTo>
                  <a:pt x="5572" y="1867"/>
                  <a:pt x="5566" y="1922"/>
                  <a:pt x="5548" y="1940"/>
                </a:cubicBezTo>
                <a:cubicBezTo>
                  <a:pt x="5537" y="1960"/>
                  <a:pt x="5522" y="1959"/>
                  <a:pt x="5491" y="1960"/>
                </a:cubicBezTo>
                <a:cubicBezTo>
                  <a:pt x="5473" y="2001"/>
                  <a:pt x="5451" y="2058"/>
                  <a:pt x="5434" y="2100"/>
                </a:cubicBezTo>
                <a:cubicBezTo>
                  <a:pt x="5407" y="2387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3"/>
                  <a:pt x="5727" y="10917"/>
                </a:cubicBezTo>
                <a:cubicBezTo>
                  <a:pt x="5727" y="11055"/>
                  <a:pt x="5725" y="11077"/>
                  <a:pt x="5654" y="11077"/>
                </a:cubicBezTo>
                <a:cubicBezTo>
                  <a:pt x="5616" y="11077"/>
                  <a:pt x="5591" y="11089"/>
                  <a:pt x="5581" y="11117"/>
                </a:cubicBezTo>
                <a:cubicBezTo>
                  <a:pt x="5571" y="11145"/>
                  <a:pt x="5573" y="11190"/>
                  <a:pt x="5573" y="11297"/>
                </a:cubicBezTo>
                <a:cubicBezTo>
                  <a:pt x="5573" y="11459"/>
                  <a:pt x="5575" y="11506"/>
                  <a:pt x="5540" y="11517"/>
                </a:cubicBezTo>
                <a:cubicBezTo>
                  <a:pt x="5528" y="11520"/>
                  <a:pt x="5512" y="11517"/>
                  <a:pt x="5491" y="11517"/>
                </a:cubicBezTo>
                <a:lnTo>
                  <a:pt x="5402" y="11517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1"/>
                  <a:pt x="5727" y="20094"/>
                </a:cubicBezTo>
                <a:cubicBezTo>
                  <a:pt x="5740" y="20127"/>
                  <a:pt x="5755" y="20176"/>
                  <a:pt x="5768" y="20194"/>
                </a:cubicBezTo>
                <a:cubicBezTo>
                  <a:pt x="5780" y="20210"/>
                  <a:pt x="5790" y="20223"/>
                  <a:pt x="5800" y="20254"/>
                </a:cubicBezTo>
                <a:cubicBezTo>
                  <a:pt x="5806" y="20252"/>
                  <a:pt x="5810" y="20255"/>
                  <a:pt x="5817" y="20254"/>
                </a:cubicBezTo>
                <a:cubicBezTo>
                  <a:pt x="5904" y="20233"/>
                  <a:pt x="5906" y="20244"/>
                  <a:pt x="5906" y="20414"/>
                </a:cubicBezTo>
                <a:cubicBezTo>
                  <a:pt x="5906" y="20450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49"/>
                  <a:pt x="9746" y="20434"/>
                </a:cubicBezTo>
                <a:cubicBezTo>
                  <a:pt x="9746" y="20423"/>
                  <a:pt x="9765" y="20373"/>
                  <a:pt x="9787" y="20314"/>
                </a:cubicBezTo>
                <a:cubicBezTo>
                  <a:pt x="9781" y="20282"/>
                  <a:pt x="9778" y="20272"/>
                  <a:pt x="9770" y="20254"/>
                </a:cubicBezTo>
                <a:cubicBezTo>
                  <a:pt x="9768" y="20248"/>
                  <a:pt x="9764" y="20236"/>
                  <a:pt x="9762" y="20234"/>
                </a:cubicBezTo>
                <a:cubicBezTo>
                  <a:pt x="9755" y="20222"/>
                  <a:pt x="9746" y="20214"/>
                  <a:pt x="9738" y="20214"/>
                </a:cubicBezTo>
                <a:cubicBezTo>
                  <a:pt x="9731" y="20214"/>
                  <a:pt x="9726" y="20217"/>
                  <a:pt x="9722" y="20214"/>
                </a:cubicBezTo>
                <a:cubicBezTo>
                  <a:pt x="9717" y="20210"/>
                  <a:pt x="9716" y="20200"/>
                  <a:pt x="9713" y="20194"/>
                </a:cubicBezTo>
                <a:cubicBezTo>
                  <a:pt x="9712" y="20189"/>
                  <a:pt x="9706" y="20180"/>
                  <a:pt x="9705" y="20174"/>
                </a:cubicBezTo>
                <a:cubicBezTo>
                  <a:pt x="9705" y="20164"/>
                  <a:pt x="9703" y="20146"/>
                  <a:pt x="9705" y="20134"/>
                </a:cubicBezTo>
                <a:cubicBezTo>
                  <a:pt x="9710" y="20101"/>
                  <a:pt x="9725" y="20075"/>
                  <a:pt x="9738" y="20074"/>
                </a:cubicBezTo>
                <a:cubicBezTo>
                  <a:pt x="9742" y="20073"/>
                  <a:pt x="9750" y="20090"/>
                  <a:pt x="9754" y="20094"/>
                </a:cubicBezTo>
                <a:cubicBezTo>
                  <a:pt x="9772" y="20111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7"/>
                </a:lnTo>
                <a:cubicBezTo>
                  <a:pt x="10037" y="11554"/>
                  <a:pt x="10002" y="11465"/>
                  <a:pt x="9982" y="11397"/>
                </a:cubicBezTo>
                <a:cubicBezTo>
                  <a:pt x="9972" y="11363"/>
                  <a:pt x="9963" y="11341"/>
                  <a:pt x="9958" y="11317"/>
                </a:cubicBezTo>
                <a:cubicBezTo>
                  <a:pt x="9954" y="11292"/>
                  <a:pt x="9956" y="11270"/>
                  <a:pt x="9958" y="11257"/>
                </a:cubicBezTo>
                <a:cubicBezTo>
                  <a:pt x="9962" y="11231"/>
                  <a:pt x="9961" y="11206"/>
                  <a:pt x="9958" y="11197"/>
                </a:cubicBezTo>
                <a:cubicBezTo>
                  <a:pt x="9954" y="11185"/>
                  <a:pt x="9946" y="11185"/>
                  <a:pt x="9933" y="11197"/>
                </a:cubicBezTo>
                <a:cubicBezTo>
                  <a:pt x="9917" y="11212"/>
                  <a:pt x="9896" y="11193"/>
                  <a:pt x="9876" y="11157"/>
                </a:cubicBezTo>
                <a:cubicBezTo>
                  <a:pt x="9856" y="11120"/>
                  <a:pt x="9844" y="11081"/>
                  <a:pt x="9844" y="11037"/>
                </a:cubicBezTo>
                <a:cubicBezTo>
                  <a:pt x="9844" y="11019"/>
                  <a:pt x="9837" y="11009"/>
                  <a:pt x="9827" y="11017"/>
                </a:cubicBezTo>
                <a:cubicBezTo>
                  <a:pt x="9824" y="11020"/>
                  <a:pt x="9814" y="10985"/>
                  <a:pt x="9811" y="10957"/>
                </a:cubicBezTo>
                <a:cubicBezTo>
                  <a:pt x="9807" y="10909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7"/>
                  <a:pt x="10185" y="2240"/>
                </a:cubicBezTo>
                <a:cubicBezTo>
                  <a:pt x="10178" y="2251"/>
                  <a:pt x="10170" y="2266"/>
                  <a:pt x="10161" y="2260"/>
                </a:cubicBezTo>
                <a:cubicBezTo>
                  <a:pt x="10151" y="2253"/>
                  <a:pt x="10137" y="2238"/>
                  <a:pt x="10128" y="2220"/>
                </a:cubicBezTo>
                <a:cubicBezTo>
                  <a:pt x="10125" y="2212"/>
                  <a:pt x="10123" y="2208"/>
                  <a:pt x="10120" y="2200"/>
                </a:cubicBezTo>
                <a:cubicBezTo>
                  <a:pt x="10113" y="2178"/>
                  <a:pt x="10112" y="2142"/>
                  <a:pt x="10112" y="2120"/>
                </a:cubicBezTo>
                <a:cubicBezTo>
                  <a:pt x="10112" y="2109"/>
                  <a:pt x="10110" y="2109"/>
                  <a:pt x="10112" y="2100"/>
                </a:cubicBezTo>
                <a:cubicBezTo>
                  <a:pt x="10120" y="2068"/>
                  <a:pt x="10117" y="2060"/>
                  <a:pt x="10104" y="2080"/>
                </a:cubicBezTo>
                <a:cubicBezTo>
                  <a:pt x="10100" y="2085"/>
                  <a:pt x="10092" y="2079"/>
                  <a:pt x="10088" y="2080"/>
                </a:cubicBezTo>
                <a:cubicBezTo>
                  <a:pt x="10079" y="2080"/>
                  <a:pt x="10072" y="2076"/>
                  <a:pt x="10063" y="2060"/>
                </a:cubicBezTo>
                <a:cubicBezTo>
                  <a:pt x="10060" y="2054"/>
                  <a:pt x="10058" y="2047"/>
                  <a:pt x="10055" y="2040"/>
                </a:cubicBezTo>
                <a:cubicBezTo>
                  <a:pt x="10045" y="2013"/>
                  <a:pt x="10037" y="1968"/>
                  <a:pt x="10039" y="1940"/>
                </a:cubicBezTo>
                <a:cubicBezTo>
                  <a:pt x="10040" y="1929"/>
                  <a:pt x="10044" y="1928"/>
                  <a:pt x="10047" y="1920"/>
                </a:cubicBezTo>
                <a:cubicBezTo>
                  <a:pt x="10056" y="1895"/>
                  <a:pt x="10051" y="1883"/>
                  <a:pt x="10039" y="1900"/>
                </a:cubicBezTo>
                <a:cubicBezTo>
                  <a:pt x="10033" y="1909"/>
                  <a:pt x="10016" y="1888"/>
                  <a:pt x="9990" y="1840"/>
                </a:cubicBezTo>
                <a:cubicBezTo>
                  <a:pt x="9964" y="1792"/>
                  <a:pt x="9926" y="1722"/>
                  <a:pt x="9892" y="1640"/>
                </a:cubicBezTo>
                <a:cubicBezTo>
                  <a:pt x="9825" y="1477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1" y="128"/>
                  <a:pt x="17540" y="141"/>
                </a:cubicBezTo>
                <a:cubicBezTo>
                  <a:pt x="17544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5"/>
                  <a:pt x="17027" y="1560"/>
                </a:cubicBezTo>
                <a:cubicBezTo>
                  <a:pt x="17025" y="1605"/>
                  <a:pt x="17023" y="1649"/>
                  <a:pt x="17019" y="1660"/>
                </a:cubicBezTo>
                <a:cubicBezTo>
                  <a:pt x="17015" y="1670"/>
                  <a:pt x="17014" y="1664"/>
                  <a:pt x="17011" y="1660"/>
                </a:cubicBezTo>
                <a:cubicBezTo>
                  <a:pt x="17008" y="1656"/>
                  <a:pt x="17003" y="1638"/>
                  <a:pt x="17003" y="1620"/>
                </a:cubicBezTo>
                <a:cubicBezTo>
                  <a:pt x="17003" y="1613"/>
                  <a:pt x="17005" y="1606"/>
                  <a:pt x="17003" y="1600"/>
                </a:cubicBezTo>
                <a:cubicBezTo>
                  <a:pt x="16995" y="1584"/>
                  <a:pt x="16981" y="1587"/>
                  <a:pt x="16962" y="1580"/>
                </a:cubicBezTo>
                <a:cubicBezTo>
                  <a:pt x="16923" y="1674"/>
                  <a:pt x="16913" y="1681"/>
                  <a:pt x="16856" y="1820"/>
                </a:cubicBezTo>
                <a:cubicBezTo>
                  <a:pt x="16860" y="1867"/>
                  <a:pt x="16865" y="1908"/>
                  <a:pt x="16872" y="1920"/>
                </a:cubicBezTo>
                <a:cubicBezTo>
                  <a:pt x="16885" y="1939"/>
                  <a:pt x="16888" y="1970"/>
                  <a:pt x="16881" y="2000"/>
                </a:cubicBezTo>
                <a:cubicBezTo>
                  <a:pt x="16878" y="2008"/>
                  <a:pt x="16875" y="2015"/>
                  <a:pt x="16872" y="2020"/>
                </a:cubicBezTo>
                <a:cubicBezTo>
                  <a:pt x="16870" y="2024"/>
                  <a:pt x="16868" y="2040"/>
                  <a:pt x="16864" y="2040"/>
                </a:cubicBezTo>
                <a:cubicBezTo>
                  <a:pt x="16858" y="2040"/>
                  <a:pt x="16848" y="2016"/>
                  <a:pt x="16840" y="2000"/>
                </a:cubicBezTo>
                <a:cubicBezTo>
                  <a:pt x="16835" y="1989"/>
                  <a:pt x="16826" y="1988"/>
                  <a:pt x="16815" y="1980"/>
                </a:cubicBezTo>
                <a:cubicBezTo>
                  <a:pt x="16809" y="1975"/>
                  <a:pt x="16799" y="1963"/>
                  <a:pt x="16791" y="1960"/>
                </a:cubicBezTo>
                <a:lnTo>
                  <a:pt x="16702" y="2200"/>
                </a:lnTo>
                <a:lnTo>
                  <a:pt x="16702" y="5919"/>
                </a:lnTo>
                <a:cubicBezTo>
                  <a:pt x="16702" y="6790"/>
                  <a:pt x="16709" y="7463"/>
                  <a:pt x="16710" y="7998"/>
                </a:cubicBezTo>
                <a:cubicBezTo>
                  <a:pt x="16711" y="9067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8"/>
                  <a:pt x="17035" y="10797"/>
                </a:cubicBezTo>
                <a:cubicBezTo>
                  <a:pt x="17041" y="10808"/>
                  <a:pt x="17049" y="10811"/>
                  <a:pt x="17068" y="10797"/>
                </a:cubicBezTo>
                <a:cubicBezTo>
                  <a:pt x="17077" y="10791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7"/>
                </a:cubicBezTo>
                <a:cubicBezTo>
                  <a:pt x="17112" y="10804"/>
                  <a:pt x="17115" y="10802"/>
                  <a:pt x="17116" y="10817"/>
                </a:cubicBezTo>
                <a:cubicBezTo>
                  <a:pt x="17118" y="10831"/>
                  <a:pt x="17117" y="10854"/>
                  <a:pt x="17116" y="10877"/>
                </a:cubicBezTo>
                <a:cubicBezTo>
                  <a:pt x="17116" y="10925"/>
                  <a:pt x="17112" y="10952"/>
                  <a:pt x="17108" y="10957"/>
                </a:cubicBezTo>
                <a:cubicBezTo>
                  <a:pt x="17105" y="10962"/>
                  <a:pt x="17100" y="10948"/>
                  <a:pt x="17092" y="10917"/>
                </a:cubicBezTo>
                <a:cubicBezTo>
                  <a:pt x="17070" y="10833"/>
                  <a:pt x="17035" y="10886"/>
                  <a:pt x="17035" y="10997"/>
                </a:cubicBezTo>
                <a:cubicBezTo>
                  <a:pt x="17035" y="11006"/>
                  <a:pt x="17040" y="11008"/>
                  <a:pt x="17035" y="11017"/>
                </a:cubicBezTo>
                <a:cubicBezTo>
                  <a:pt x="17030" y="11025"/>
                  <a:pt x="17019" y="11029"/>
                  <a:pt x="17011" y="11037"/>
                </a:cubicBezTo>
                <a:cubicBezTo>
                  <a:pt x="16994" y="11051"/>
                  <a:pt x="16972" y="11072"/>
                  <a:pt x="16946" y="11077"/>
                </a:cubicBezTo>
                <a:cubicBezTo>
                  <a:pt x="16910" y="11083"/>
                  <a:pt x="16880" y="11094"/>
                  <a:pt x="16864" y="11117"/>
                </a:cubicBezTo>
                <a:cubicBezTo>
                  <a:pt x="16859" y="11124"/>
                  <a:pt x="16859" y="11128"/>
                  <a:pt x="16856" y="11137"/>
                </a:cubicBezTo>
                <a:cubicBezTo>
                  <a:pt x="16850" y="11155"/>
                  <a:pt x="16844" y="11172"/>
                  <a:pt x="16848" y="11197"/>
                </a:cubicBezTo>
                <a:cubicBezTo>
                  <a:pt x="16852" y="11222"/>
                  <a:pt x="16860" y="11265"/>
                  <a:pt x="16872" y="11297"/>
                </a:cubicBezTo>
                <a:cubicBezTo>
                  <a:pt x="16893" y="11348"/>
                  <a:pt x="16895" y="11357"/>
                  <a:pt x="16872" y="11357"/>
                </a:cubicBezTo>
                <a:cubicBezTo>
                  <a:pt x="16855" y="11357"/>
                  <a:pt x="16848" y="11385"/>
                  <a:pt x="16856" y="11437"/>
                </a:cubicBezTo>
                <a:cubicBezTo>
                  <a:pt x="16859" y="11453"/>
                  <a:pt x="16865" y="11466"/>
                  <a:pt x="16864" y="11477"/>
                </a:cubicBezTo>
                <a:cubicBezTo>
                  <a:pt x="16864" y="11488"/>
                  <a:pt x="16860" y="11491"/>
                  <a:pt x="16856" y="11497"/>
                </a:cubicBezTo>
                <a:cubicBezTo>
                  <a:pt x="16849" y="11508"/>
                  <a:pt x="16831" y="11520"/>
                  <a:pt x="16807" y="11517"/>
                </a:cubicBezTo>
                <a:cubicBezTo>
                  <a:pt x="16774" y="11511"/>
                  <a:pt x="16738" y="11513"/>
                  <a:pt x="16726" y="11517"/>
                </a:cubicBezTo>
                <a:cubicBezTo>
                  <a:pt x="16724" y="11517"/>
                  <a:pt x="16719" y="11532"/>
                  <a:pt x="16718" y="11577"/>
                </a:cubicBezTo>
                <a:cubicBezTo>
                  <a:pt x="16713" y="11711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8"/>
                  <a:pt x="17035" y="20254"/>
                </a:cubicBezTo>
                <a:cubicBezTo>
                  <a:pt x="17068" y="20246"/>
                  <a:pt x="17092" y="20232"/>
                  <a:pt x="17092" y="20214"/>
                </a:cubicBezTo>
                <a:cubicBezTo>
                  <a:pt x="17092" y="20184"/>
                  <a:pt x="17117" y="20197"/>
                  <a:pt x="17141" y="20234"/>
                </a:cubicBezTo>
                <a:cubicBezTo>
                  <a:pt x="17165" y="20270"/>
                  <a:pt x="17172" y="20322"/>
                  <a:pt x="17165" y="20354"/>
                </a:cubicBezTo>
                <a:cubicBezTo>
                  <a:pt x="17168" y="20350"/>
                  <a:pt x="17176" y="20347"/>
                  <a:pt x="17182" y="20334"/>
                </a:cubicBezTo>
                <a:cubicBezTo>
                  <a:pt x="17205" y="20280"/>
                  <a:pt x="17251" y="20294"/>
                  <a:pt x="17263" y="20334"/>
                </a:cubicBezTo>
                <a:cubicBezTo>
                  <a:pt x="17265" y="20340"/>
                  <a:pt x="17263" y="20345"/>
                  <a:pt x="17263" y="20354"/>
                </a:cubicBezTo>
                <a:cubicBezTo>
                  <a:pt x="17263" y="20362"/>
                  <a:pt x="17265" y="20384"/>
                  <a:pt x="17263" y="20394"/>
                </a:cubicBezTo>
                <a:cubicBezTo>
                  <a:pt x="17259" y="20407"/>
                  <a:pt x="17254" y="20411"/>
                  <a:pt x="17247" y="20414"/>
                </a:cubicBezTo>
                <a:cubicBezTo>
                  <a:pt x="17240" y="20416"/>
                  <a:pt x="17229" y="20403"/>
                  <a:pt x="17222" y="20394"/>
                </a:cubicBezTo>
                <a:cubicBezTo>
                  <a:pt x="17208" y="20374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3"/>
                  <a:pt x="21013" y="20394"/>
                </a:cubicBezTo>
                <a:cubicBezTo>
                  <a:pt x="21013" y="20387"/>
                  <a:pt x="21008" y="20374"/>
                  <a:pt x="21005" y="20374"/>
                </a:cubicBezTo>
                <a:cubicBezTo>
                  <a:pt x="20989" y="20374"/>
                  <a:pt x="20981" y="20374"/>
                  <a:pt x="20981" y="20354"/>
                </a:cubicBezTo>
                <a:cubicBezTo>
                  <a:pt x="20980" y="20347"/>
                  <a:pt x="20979" y="20321"/>
                  <a:pt x="20981" y="20314"/>
                </a:cubicBezTo>
                <a:cubicBezTo>
                  <a:pt x="20988" y="20283"/>
                  <a:pt x="21010" y="20276"/>
                  <a:pt x="21021" y="20294"/>
                </a:cubicBezTo>
                <a:cubicBezTo>
                  <a:pt x="21027" y="20302"/>
                  <a:pt x="21027" y="20317"/>
                  <a:pt x="21030" y="20314"/>
                </a:cubicBezTo>
                <a:cubicBezTo>
                  <a:pt x="21034" y="20310"/>
                  <a:pt x="21038" y="20287"/>
                  <a:pt x="21038" y="20274"/>
                </a:cubicBezTo>
                <a:cubicBezTo>
                  <a:pt x="21038" y="20264"/>
                  <a:pt x="21040" y="20259"/>
                  <a:pt x="21046" y="20254"/>
                </a:cubicBezTo>
                <a:cubicBezTo>
                  <a:pt x="21052" y="20248"/>
                  <a:pt x="21060" y="20255"/>
                  <a:pt x="21070" y="20254"/>
                </a:cubicBezTo>
                <a:cubicBezTo>
                  <a:pt x="21090" y="20250"/>
                  <a:pt x="21124" y="20258"/>
                  <a:pt x="21152" y="20274"/>
                </a:cubicBezTo>
                <a:cubicBezTo>
                  <a:pt x="21156" y="20276"/>
                  <a:pt x="21144" y="20321"/>
                  <a:pt x="21127" y="20374"/>
                </a:cubicBezTo>
                <a:cubicBezTo>
                  <a:pt x="21113" y="20418"/>
                  <a:pt x="21109" y="20432"/>
                  <a:pt x="21111" y="20434"/>
                </a:cubicBezTo>
                <a:cubicBezTo>
                  <a:pt x="21113" y="20433"/>
                  <a:pt x="21122" y="20418"/>
                  <a:pt x="21143" y="20374"/>
                </a:cubicBezTo>
                <a:cubicBezTo>
                  <a:pt x="21153" y="20354"/>
                  <a:pt x="21164" y="20329"/>
                  <a:pt x="21176" y="20314"/>
                </a:cubicBezTo>
                <a:cubicBezTo>
                  <a:pt x="21184" y="20285"/>
                  <a:pt x="21194" y="20253"/>
                  <a:pt x="21209" y="20234"/>
                </a:cubicBezTo>
                <a:cubicBezTo>
                  <a:pt x="21229" y="20208"/>
                  <a:pt x="21249" y="20186"/>
                  <a:pt x="21249" y="20174"/>
                </a:cubicBezTo>
                <a:cubicBezTo>
                  <a:pt x="21249" y="20168"/>
                  <a:pt x="21252" y="20129"/>
                  <a:pt x="21257" y="20114"/>
                </a:cubicBezTo>
                <a:cubicBezTo>
                  <a:pt x="21257" y="20100"/>
                  <a:pt x="21258" y="20090"/>
                  <a:pt x="21257" y="20074"/>
                </a:cubicBezTo>
                <a:cubicBezTo>
                  <a:pt x="21253" y="19963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10" y="19491"/>
                  <a:pt x="21510" y="19475"/>
                </a:cubicBezTo>
                <a:cubicBezTo>
                  <a:pt x="21510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6" y="11838"/>
                  <a:pt x="21510" y="11817"/>
                </a:cubicBezTo>
                <a:cubicBezTo>
                  <a:pt x="21469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0"/>
                  <a:pt x="21176" y="11297"/>
                </a:cubicBezTo>
                <a:cubicBezTo>
                  <a:pt x="21213" y="11269"/>
                  <a:pt x="21265" y="11190"/>
                  <a:pt x="21290" y="11137"/>
                </a:cubicBezTo>
                <a:cubicBezTo>
                  <a:pt x="21294" y="11128"/>
                  <a:pt x="21295" y="11124"/>
                  <a:pt x="21298" y="11117"/>
                </a:cubicBezTo>
                <a:cubicBezTo>
                  <a:pt x="21294" y="11104"/>
                  <a:pt x="21282" y="11106"/>
                  <a:pt x="21274" y="11097"/>
                </a:cubicBezTo>
                <a:cubicBezTo>
                  <a:pt x="21272" y="11095"/>
                  <a:pt x="21275" y="11078"/>
                  <a:pt x="21274" y="11077"/>
                </a:cubicBezTo>
                <a:cubicBezTo>
                  <a:pt x="21263" y="11067"/>
                  <a:pt x="21251" y="11065"/>
                  <a:pt x="21233" y="11057"/>
                </a:cubicBezTo>
                <a:cubicBezTo>
                  <a:pt x="21211" y="11047"/>
                  <a:pt x="21188" y="11033"/>
                  <a:pt x="21176" y="11017"/>
                </a:cubicBezTo>
                <a:cubicBezTo>
                  <a:pt x="21170" y="11008"/>
                  <a:pt x="21170" y="11005"/>
                  <a:pt x="21168" y="10997"/>
                </a:cubicBezTo>
                <a:cubicBezTo>
                  <a:pt x="21165" y="10989"/>
                  <a:pt x="21158" y="10984"/>
                  <a:pt x="21160" y="10977"/>
                </a:cubicBezTo>
                <a:cubicBezTo>
                  <a:pt x="21167" y="10948"/>
                  <a:pt x="21162" y="10917"/>
                  <a:pt x="21143" y="10917"/>
                </a:cubicBezTo>
                <a:cubicBezTo>
                  <a:pt x="21132" y="10917"/>
                  <a:pt x="21125" y="10906"/>
                  <a:pt x="21119" y="10897"/>
                </a:cubicBezTo>
                <a:cubicBezTo>
                  <a:pt x="21113" y="10888"/>
                  <a:pt x="21111" y="10872"/>
                  <a:pt x="21111" y="10857"/>
                </a:cubicBezTo>
                <a:cubicBezTo>
                  <a:pt x="21111" y="10827"/>
                  <a:pt x="21122" y="10802"/>
                  <a:pt x="21143" y="10758"/>
                </a:cubicBezTo>
                <a:cubicBezTo>
                  <a:pt x="21170" y="10703"/>
                  <a:pt x="21183" y="10703"/>
                  <a:pt x="21209" y="10758"/>
                </a:cubicBezTo>
                <a:cubicBezTo>
                  <a:pt x="21219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4" y="9888"/>
                  <a:pt x="21510" y="9878"/>
                </a:cubicBezTo>
                <a:cubicBezTo>
                  <a:pt x="21527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0"/>
                  <a:pt x="21583" y="2340"/>
                </a:cubicBezTo>
                <a:cubicBezTo>
                  <a:pt x="21560" y="2249"/>
                  <a:pt x="21508" y="2116"/>
                  <a:pt x="21412" y="1880"/>
                </a:cubicBezTo>
                <a:cubicBezTo>
                  <a:pt x="21209" y="1383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5"/>
                  <a:pt x="838" y="1700"/>
                </a:cubicBezTo>
                <a:lnTo>
                  <a:pt x="1058" y="2220"/>
                </a:lnTo>
                <a:lnTo>
                  <a:pt x="2522" y="2220"/>
                </a:lnTo>
                <a:cubicBezTo>
                  <a:pt x="3482" y="2220"/>
                  <a:pt x="3829" y="2227"/>
                  <a:pt x="3946" y="2260"/>
                </a:cubicBezTo>
                <a:cubicBezTo>
                  <a:pt x="3984" y="2271"/>
                  <a:pt x="3992" y="2282"/>
                  <a:pt x="3994" y="2300"/>
                </a:cubicBezTo>
                <a:cubicBezTo>
                  <a:pt x="3999" y="2328"/>
                  <a:pt x="3999" y="2346"/>
                  <a:pt x="3994" y="2360"/>
                </a:cubicBezTo>
                <a:cubicBezTo>
                  <a:pt x="3992" y="2366"/>
                  <a:pt x="3991" y="2376"/>
                  <a:pt x="3986" y="2380"/>
                </a:cubicBezTo>
                <a:cubicBezTo>
                  <a:pt x="3981" y="2383"/>
                  <a:pt x="3977" y="2380"/>
                  <a:pt x="3970" y="2380"/>
                </a:cubicBezTo>
                <a:cubicBezTo>
                  <a:pt x="3965" y="2380"/>
                  <a:pt x="3958" y="2392"/>
                  <a:pt x="3954" y="2400"/>
                </a:cubicBezTo>
                <a:cubicBezTo>
                  <a:pt x="3950" y="2408"/>
                  <a:pt x="3949" y="2410"/>
                  <a:pt x="3946" y="2440"/>
                </a:cubicBezTo>
                <a:cubicBezTo>
                  <a:pt x="3927" y="2618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0"/>
                </a:lnTo>
                <a:lnTo>
                  <a:pt x="911" y="2180"/>
                </a:lnTo>
                <a:cubicBezTo>
                  <a:pt x="875" y="2087"/>
                  <a:pt x="854" y="2010"/>
                  <a:pt x="846" y="1960"/>
                </a:cubicBezTo>
                <a:cubicBezTo>
                  <a:pt x="843" y="1943"/>
                  <a:pt x="844" y="1926"/>
                  <a:pt x="846" y="1920"/>
                </a:cubicBezTo>
                <a:cubicBezTo>
                  <a:pt x="850" y="1908"/>
                  <a:pt x="848" y="1901"/>
                  <a:pt x="846" y="1900"/>
                </a:cubicBezTo>
                <a:cubicBezTo>
                  <a:pt x="844" y="1899"/>
                  <a:pt x="837" y="1890"/>
                  <a:pt x="830" y="1900"/>
                </a:cubicBezTo>
                <a:cubicBezTo>
                  <a:pt x="816" y="1919"/>
                  <a:pt x="754" y="1805"/>
                  <a:pt x="691" y="1640"/>
                </a:cubicBezTo>
                <a:cubicBezTo>
                  <a:pt x="629" y="1475"/>
                  <a:pt x="571" y="1341"/>
                  <a:pt x="561" y="1341"/>
                </a:cubicBezTo>
                <a:cubicBezTo>
                  <a:pt x="552" y="1341"/>
                  <a:pt x="453" y="1587"/>
                  <a:pt x="334" y="1880"/>
                </a:cubicBezTo>
                <a:lnTo>
                  <a:pt x="114" y="2400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6"/>
                  <a:pt x="513" y="10857"/>
                </a:cubicBezTo>
                <a:cubicBezTo>
                  <a:pt x="505" y="10992"/>
                  <a:pt x="498" y="11069"/>
                  <a:pt x="496" y="11017"/>
                </a:cubicBezTo>
                <a:cubicBezTo>
                  <a:pt x="494" y="10964"/>
                  <a:pt x="474" y="10917"/>
                  <a:pt x="456" y="10917"/>
                </a:cubicBezTo>
                <a:cubicBezTo>
                  <a:pt x="451" y="10917"/>
                  <a:pt x="451" y="10913"/>
                  <a:pt x="447" y="10917"/>
                </a:cubicBezTo>
                <a:cubicBezTo>
                  <a:pt x="437" y="10928"/>
                  <a:pt x="434" y="10963"/>
                  <a:pt x="439" y="10997"/>
                </a:cubicBezTo>
                <a:cubicBezTo>
                  <a:pt x="447" y="11048"/>
                  <a:pt x="433" y="11085"/>
                  <a:pt x="399" y="11097"/>
                </a:cubicBezTo>
                <a:cubicBezTo>
                  <a:pt x="381" y="11103"/>
                  <a:pt x="367" y="11114"/>
                  <a:pt x="358" y="11137"/>
                </a:cubicBezTo>
                <a:cubicBezTo>
                  <a:pt x="349" y="11159"/>
                  <a:pt x="342" y="11177"/>
                  <a:pt x="342" y="11217"/>
                </a:cubicBezTo>
                <a:cubicBezTo>
                  <a:pt x="341" y="11381"/>
                  <a:pt x="298" y="11517"/>
                  <a:pt x="236" y="11517"/>
                </a:cubicBezTo>
                <a:cubicBezTo>
                  <a:pt x="199" y="11517"/>
                  <a:pt x="179" y="11544"/>
                  <a:pt x="179" y="11617"/>
                </a:cubicBezTo>
                <a:cubicBezTo>
                  <a:pt x="179" y="11673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2"/>
                  <a:pt x="399" y="20174"/>
                </a:cubicBezTo>
                <a:cubicBezTo>
                  <a:pt x="411" y="20199"/>
                  <a:pt x="420" y="20229"/>
                  <a:pt x="431" y="20254"/>
                </a:cubicBezTo>
                <a:cubicBezTo>
                  <a:pt x="436" y="20251"/>
                  <a:pt x="443" y="20237"/>
                  <a:pt x="447" y="20234"/>
                </a:cubicBezTo>
                <a:cubicBezTo>
                  <a:pt x="459" y="20225"/>
                  <a:pt x="471" y="20227"/>
                  <a:pt x="480" y="20234"/>
                </a:cubicBezTo>
                <a:cubicBezTo>
                  <a:pt x="497" y="20244"/>
                  <a:pt x="507" y="20297"/>
                  <a:pt x="513" y="20354"/>
                </a:cubicBezTo>
                <a:cubicBezTo>
                  <a:pt x="516" y="20388"/>
                  <a:pt x="513" y="20413"/>
                  <a:pt x="513" y="20454"/>
                </a:cubicBezTo>
                <a:cubicBezTo>
                  <a:pt x="513" y="20471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49"/>
                  <a:pt x="4417" y="20434"/>
                </a:cubicBezTo>
                <a:cubicBezTo>
                  <a:pt x="4426" y="20278"/>
                  <a:pt x="4440" y="20249"/>
                  <a:pt x="4474" y="20254"/>
                </a:cubicBezTo>
                <a:cubicBezTo>
                  <a:pt x="4494" y="20256"/>
                  <a:pt x="4513" y="20250"/>
                  <a:pt x="4523" y="20254"/>
                </a:cubicBezTo>
                <a:cubicBezTo>
                  <a:pt x="4534" y="20257"/>
                  <a:pt x="4536" y="20266"/>
                  <a:pt x="4539" y="20274"/>
                </a:cubicBezTo>
                <a:cubicBezTo>
                  <a:pt x="4544" y="20286"/>
                  <a:pt x="4534" y="20319"/>
                  <a:pt x="4523" y="20354"/>
                </a:cubicBezTo>
                <a:cubicBezTo>
                  <a:pt x="4540" y="20310"/>
                  <a:pt x="4567" y="20274"/>
                  <a:pt x="4580" y="20274"/>
                </a:cubicBezTo>
                <a:cubicBezTo>
                  <a:pt x="4588" y="20274"/>
                  <a:pt x="4596" y="20253"/>
                  <a:pt x="4596" y="20234"/>
                </a:cubicBezTo>
                <a:cubicBezTo>
                  <a:pt x="4596" y="20214"/>
                  <a:pt x="4604" y="20194"/>
                  <a:pt x="4613" y="20194"/>
                </a:cubicBezTo>
                <a:cubicBezTo>
                  <a:pt x="4621" y="20194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1"/>
                  <a:pt x="4865" y="11517"/>
                </a:cubicBezTo>
                <a:cubicBezTo>
                  <a:pt x="4854" y="11512"/>
                  <a:pt x="4841" y="11517"/>
                  <a:pt x="4824" y="11517"/>
                </a:cubicBezTo>
                <a:cubicBezTo>
                  <a:pt x="4805" y="11517"/>
                  <a:pt x="4787" y="11506"/>
                  <a:pt x="4775" y="11497"/>
                </a:cubicBezTo>
                <a:cubicBezTo>
                  <a:pt x="4770" y="11492"/>
                  <a:pt x="4763" y="11485"/>
                  <a:pt x="4759" y="11477"/>
                </a:cubicBezTo>
                <a:cubicBezTo>
                  <a:pt x="4747" y="11452"/>
                  <a:pt x="4744" y="11426"/>
                  <a:pt x="4743" y="11357"/>
                </a:cubicBezTo>
                <a:cubicBezTo>
                  <a:pt x="4742" y="11310"/>
                  <a:pt x="4740" y="11250"/>
                  <a:pt x="4743" y="11177"/>
                </a:cubicBezTo>
                <a:cubicBezTo>
                  <a:pt x="4744" y="11158"/>
                  <a:pt x="4744" y="11129"/>
                  <a:pt x="4743" y="11117"/>
                </a:cubicBezTo>
                <a:cubicBezTo>
                  <a:pt x="4742" y="11104"/>
                  <a:pt x="4738" y="11104"/>
                  <a:pt x="4735" y="11097"/>
                </a:cubicBezTo>
                <a:cubicBezTo>
                  <a:pt x="4727" y="11083"/>
                  <a:pt x="4721" y="11073"/>
                  <a:pt x="4702" y="11077"/>
                </a:cubicBezTo>
                <a:cubicBezTo>
                  <a:pt x="4673" y="11083"/>
                  <a:pt x="4647" y="11098"/>
                  <a:pt x="4629" y="11097"/>
                </a:cubicBezTo>
                <a:cubicBezTo>
                  <a:pt x="4611" y="11095"/>
                  <a:pt x="4597" y="11090"/>
                  <a:pt x="4588" y="11077"/>
                </a:cubicBezTo>
                <a:cubicBezTo>
                  <a:pt x="4584" y="11070"/>
                  <a:pt x="4583" y="11047"/>
                  <a:pt x="4580" y="11037"/>
                </a:cubicBezTo>
                <a:cubicBezTo>
                  <a:pt x="4578" y="11031"/>
                  <a:pt x="4573" y="11024"/>
                  <a:pt x="4572" y="11017"/>
                </a:cubicBezTo>
                <a:cubicBezTo>
                  <a:pt x="4569" y="10988"/>
                  <a:pt x="4572" y="10945"/>
                  <a:pt x="4572" y="10897"/>
                </a:cubicBezTo>
                <a:cubicBezTo>
                  <a:pt x="4572" y="10794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6" y="10301"/>
                  <a:pt x="4784" y="10278"/>
                </a:cubicBezTo>
                <a:cubicBezTo>
                  <a:pt x="4799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8" y="10061"/>
                  <a:pt x="4784" y="10058"/>
                </a:cubicBezTo>
                <a:cubicBezTo>
                  <a:pt x="4804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5"/>
                  <a:pt x="4930" y="8498"/>
                </a:cubicBezTo>
                <a:cubicBezTo>
                  <a:pt x="4926" y="7860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7"/>
                  <a:pt x="4938" y="2760"/>
                </a:cubicBezTo>
                <a:cubicBezTo>
                  <a:pt x="4940" y="2643"/>
                  <a:pt x="4943" y="2519"/>
                  <a:pt x="4946" y="2460"/>
                </a:cubicBezTo>
                <a:cubicBezTo>
                  <a:pt x="4949" y="2414"/>
                  <a:pt x="4951" y="2382"/>
                  <a:pt x="4954" y="2360"/>
                </a:cubicBezTo>
                <a:cubicBezTo>
                  <a:pt x="4958" y="2336"/>
                  <a:pt x="4958" y="2310"/>
                  <a:pt x="4962" y="2300"/>
                </a:cubicBezTo>
                <a:cubicBezTo>
                  <a:pt x="4961" y="2297"/>
                  <a:pt x="4956" y="2300"/>
                  <a:pt x="4954" y="2300"/>
                </a:cubicBezTo>
                <a:cubicBezTo>
                  <a:pt x="4946" y="2300"/>
                  <a:pt x="4946" y="2284"/>
                  <a:pt x="4946" y="2260"/>
                </a:cubicBezTo>
                <a:cubicBezTo>
                  <a:pt x="4946" y="2255"/>
                  <a:pt x="4941" y="2229"/>
                  <a:pt x="4938" y="2220"/>
                </a:cubicBezTo>
                <a:cubicBezTo>
                  <a:pt x="4933" y="2215"/>
                  <a:pt x="4925" y="2210"/>
                  <a:pt x="4922" y="2200"/>
                </a:cubicBezTo>
                <a:cubicBezTo>
                  <a:pt x="4918" y="2189"/>
                  <a:pt x="4915" y="2175"/>
                  <a:pt x="4914" y="2160"/>
                </a:cubicBezTo>
                <a:cubicBezTo>
                  <a:pt x="4885" y="2085"/>
                  <a:pt x="4850" y="1997"/>
                  <a:pt x="4832" y="1980"/>
                </a:cubicBezTo>
                <a:cubicBezTo>
                  <a:pt x="4821" y="1991"/>
                  <a:pt x="4805" y="1970"/>
                  <a:pt x="4792" y="1940"/>
                </a:cubicBezTo>
                <a:cubicBezTo>
                  <a:pt x="4789" y="1933"/>
                  <a:pt x="4787" y="1927"/>
                  <a:pt x="4784" y="1920"/>
                </a:cubicBezTo>
                <a:cubicBezTo>
                  <a:pt x="4777" y="1899"/>
                  <a:pt x="4773" y="1887"/>
                  <a:pt x="4767" y="1860"/>
                </a:cubicBezTo>
                <a:cubicBezTo>
                  <a:pt x="4761" y="1831"/>
                  <a:pt x="4754" y="1792"/>
                  <a:pt x="4751" y="1760"/>
                </a:cubicBezTo>
                <a:cubicBezTo>
                  <a:pt x="4725" y="1699"/>
                  <a:pt x="4702" y="1640"/>
                  <a:pt x="4694" y="1640"/>
                </a:cubicBezTo>
                <a:cubicBezTo>
                  <a:pt x="4688" y="1640"/>
                  <a:pt x="4678" y="1625"/>
                  <a:pt x="4678" y="1600"/>
                </a:cubicBezTo>
                <a:cubicBezTo>
                  <a:pt x="4678" y="1586"/>
                  <a:pt x="4675" y="1578"/>
                  <a:pt x="4670" y="1560"/>
                </a:cubicBezTo>
                <a:cubicBezTo>
                  <a:pt x="4659" y="1556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2"/>
                  <a:pt x="11926" y="1720"/>
                </a:cubicBezTo>
                <a:lnTo>
                  <a:pt x="12138" y="2220"/>
                </a:lnTo>
                <a:lnTo>
                  <a:pt x="13578" y="2240"/>
                </a:lnTo>
                <a:cubicBezTo>
                  <a:pt x="14368" y="2247"/>
                  <a:pt x="15004" y="2257"/>
                  <a:pt x="15001" y="2280"/>
                </a:cubicBezTo>
                <a:cubicBezTo>
                  <a:pt x="14998" y="2302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0"/>
                </a:lnTo>
                <a:lnTo>
                  <a:pt x="12024" y="2280"/>
                </a:lnTo>
                <a:cubicBezTo>
                  <a:pt x="12001" y="2228"/>
                  <a:pt x="11987" y="2161"/>
                  <a:pt x="11983" y="2120"/>
                </a:cubicBezTo>
                <a:cubicBezTo>
                  <a:pt x="11982" y="2105"/>
                  <a:pt x="11981" y="2088"/>
                  <a:pt x="11983" y="2080"/>
                </a:cubicBezTo>
                <a:cubicBezTo>
                  <a:pt x="11981" y="2086"/>
                  <a:pt x="11969" y="2075"/>
                  <a:pt x="11959" y="2060"/>
                </a:cubicBezTo>
                <a:cubicBezTo>
                  <a:pt x="11948" y="2045"/>
                  <a:pt x="11935" y="2012"/>
                  <a:pt x="11918" y="1980"/>
                </a:cubicBezTo>
                <a:cubicBezTo>
                  <a:pt x="11885" y="1916"/>
                  <a:pt x="11841" y="1829"/>
                  <a:pt x="11796" y="1720"/>
                </a:cubicBezTo>
                <a:lnTo>
                  <a:pt x="11633" y="1321"/>
                </a:lnTo>
                <a:lnTo>
                  <a:pt x="11414" y="1860"/>
                </a:lnTo>
                <a:cubicBezTo>
                  <a:pt x="11291" y="2159"/>
                  <a:pt x="11186" y="2378"/>
                  <a:pt x="11186" y="2340"/>
                </a:cubicBezTo>
                <a:cubicBezTo>
                  <a:pt x="11186" y="2319"/>
                  <a:pt x="11182" y="2305"/>
                  <a:pt x="11178" y="2300"/>
                </a:cubicBezTo>
                <a:cubicBezTo>
                  <a:pt x="11173" y="2294"/>
                  <a:pt x="11170" y="2288"/>
                  <a:pt x="11162" y="2300"/>
                </a:cubicBezTo>
                <a:cubicBezTo>
                  <a:pt x="11142" y="2331"/>
                  <a:pt x="11142" y="2363"/>
                  <a:pt x="11162" y="2380"/>
                </a:cubicBezTo>
                <a:cubicBezTo>
                  <a:pt x="11168" y="2384"/>
                  <a:pt x="11174" y="2435"/>
                  <a:pt x="11178" y="2560"/>
                </a:cubicBezTo>
                <a:cubicBezTo>
                  <a:pt x="11188" y="2933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4"/>
                  <a:pt x="11519" y="10837"/>
                </a:cubicBezTo>
                <a:cubicBezTo>
                  <a:pt x="11517" y="10842"/>
                  <a:pt x="11513" y="10838"/>
                  <a:pt x="11511" y="10837"/>
                </a:cubicBezTo>
                <a:cubicBezTo>
                  <a:pt x="11510" y="10834"/>
                  <a:pt x="11504" y="10841"/>
                  <a:pt x="11503" y="10837"/>
                </a:cubicBezTo>
                <a:cubicBezTo>
                  <a:pt x="11500" y="10821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8" y="10733"/>
                  <a:pt x="11463" y="10937"/>
                </a:cubicBezTo>
                <a:cubicBezTo>
                  <a:pt x="11463" y="10966"/>
                  <a:pt x="11457" y="10998"/>
                  <a:pt x="11454" y="11017"/>
                </a:cubicBezTo>
                <a:cubicBezTo>
                  <a:pt x="11452" y="11035"/>
                  <a:pt x="11452" y="11047"/>
                  <a:pt x="11446" y="11057"/>
                </a:cubicBezTo>
                <a:cubicBezTo>
                  <a:pt x="11444" y="11060"/>
                  <a:pt x="11440" y="11054"/>
                  <a:pt x="11438" y="11057"/>
                </a:cubicBezTo>
                <a:cubicBezTo>
                  <a:pt x="11426" y="11069"/>
                  <a:pt x="11410" y="11077"/>
                  <a:pt x="11381" y="11077"/>
                </a:cubicBezTo>
                <a:cubicBezTo>
                  <a:pt x="11368" y="11077"/>
                  <a:pt x="11350" y="11073"/>
                  <a:pt x="11340" y="11077"/>
                </a:cubicBezTo>
                <a:cubicBezTo>
                  <a:pt x="11325" y="11082"/>
                  <a:pt x="11315" y="11103"/>
                  <a:pt x="11308" y="11117"/>
                </a:cubicBezTo>
                <a:cubicBezTo>
                  <a:pt x="11305" y="11127"/>
                  <a:pt x="11300" y="11142"/>
                  <a:pt x="11300" y="11157"/>
                </a:cubicBezTo>
                <a:cubicBezTo>
                  <a:pt x="11300" y="11202"/>
                  <a:pt x="11309" y="11254"/>
                  <a:pt x="11324" y="11257"/>
                </a:cubicBezTo>
                <a:cubicBezTo>
                  <a:pt x="11335" y="11258"/>
                  <a:pt x="11349" y="11252"/>
                  <a:pt x="11349" y="11257"/>
                </a:cubicBezTo>
                <a:cubicBezTo>
                  <a:pt x="11348" y="11262"/>
                  <a:pt x="11335" y="11266"/>
                  <a:pt x="11324" y="11277"/>
                </a:cubicBezTo>
                <a:cubicBezTo>
                  <a:pt x="11309" y="11292"/>
                  <a:pt x="11300" y="11357"/>
                  <a:pt x="11300" y="11417"/>
                </a:cubicBezTo>
                <a:cubicBezTo>
                  <a:pt x="11300" y="11456"/>
                  <a:pt x="11300" y="11481"/>
                  <a:pt x="11292" y="11497"/>
                </a:cubicBezTo>
                <a:cubicBezTo>
                  <a:pt x="11284" y="11512"/>
                  <a:pt x="11269" y="11520"/>
                  <a:pt x="11251" y="11517"/>
                </a:cubicBezTo>
                <a:cubicBezTo>
                  <a:pt x="11229" y="11512"/>
                  <a:pt x="11210" y="11516"/>
                  <a:pt x="11194" y="11517"/>
                </a:cubicBezTo>
                <a:cubicBezTo>
                  <a:pt x="11178" y="11517"/>
                  <a:pt x="11164" y="11512"/>
                  <a:pt x="11153" y="11517"/>
                </a:cubicBezTo>
                <a:cubicBezTo>
                  <a:pt x="11143" y="11521"/>
                  <a:pt x="11134" y="11527"/>
                  <a:pt x="11129" y="11537"/>
                </a:cubicBezTo>
                <a:cubicBezTo>
                  <a:pt x="11124" y="11546"/>
                  <a:pt x="11121" y="11562"/>
                  <a:pt x="11121" y="11577"/>
                </a:cubicBezTo>
                <a:cubicBezTo>
                  <a:pt x="11121" y="11607"/>
                  <a:pt x="11142" y="11637"/>
                  <a:pt x="11162" y="11637"/>
                </a:cubicBezTo>
                <a:cubicBezTo>
                  <a:pt x="11198" y="11637"/>
                  <a:pt x="11198" y="11633"/>
                  <a:pt x="11162" y="11697"/>
                </a:cubicBezTo>
                <a:cubicBezTo>
                  <a:pt x="11127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2" y="20080"/>
                  <a:pt x="11463" y="20114"/>
                </a:cubicBezTo>
                <a:cubicBezTo>
                  <a:pt x="11465" y="20145"/>
                  <a:pt x="11465" y="20175"/>
                  <a:pt x="11471" y="20194"/>
                </a:cubicBezTo>
                <a:cubicBezTo>
                  <a:pt x="11474" y="20198"/>
                  <a:pt x="11476" y="20194"/>
                  <a:pt x="11479" y="20194"/>
                </a:cubicBezTo>
                <a:cubicBezTo>
                  <a:pt x="11490" y="20194"/>
                  <a:pt x="11500" y="20219"/>
                  <a:pt x="11503" y="20234"/>
                </a:cubicBezTo>
                <a:cubicBezTo>
                  <a:pt x="11504" y="20236"/>
                  <a:pt x="11509" y="20230"/>
                  <a:pt x="11511" y="20234"/>
                </a:cubicBezTo>
                <a:cubicBezTo>
                  <a:pt x="11521" y="20238"/>
                  <a:pt x="11532" y="20252"/>
                  <a:pt x="11544" y="20254"/>
                </a:cubicBezTo>
                <a:cubicBezTo>
                  <a:pt x="11587" y="20258"/>
                  <a:pt x="11627" y="20271"/>
                  <a:pt x="11633" y="20274"/>
                </a:cubicBezTo>
                <a:cubicBezTo>
                  <a:pt x="11640" y="20276"/>
                  <a:pt x="11646" y="20348"/>
                  <a:pt x="11641" y="20454"/>
                </a:cubicBezTo>
                <a:cubicBezTo>
                  <a:pt x="11640" y="20483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9" y="20646"/>
                  <a:pt x="11764" y="20654"/>
                </a:cubicBezTo>
                <a:cubicBezTo>
                  <a:pt x="11773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4"/>
                </a:lnTo>
                <a:lnTo>
                  <a:pt x="15668" y="20274"/>
                </a:lnTo>
                <a:cubicBezTo>
                  <a:pt x="15714" y="20198"/>
                  <a:pt x="15961" y="19579"/>
                  <a:pt x="16043" y="19355"/>
                </a:cubicBezTo>
                <a:cubicBezTo>
                  <a:pt x="16041" y="19250"/>
                  <a:pt x="16043" y="19177"/>
                  <a:pt x="16035" y="19155"/>
                </a:cubicBezTo>
                <a:cubicBezTo>
                  <a:pt x="16033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5" y="18975"/>
                </a:lnTo>
                <a:lnTo>
                  <a:pt x="16043" y="15236"/>
                </a:lnTo>
                <a:lnTo>
                  <a:pt x="16043" y="11497"/>
                </a:lnTo>
                <a:lnTo>
                  <a:pt x="15969" y="11537"/>
                </a:lnTo>
                <a:cubicBezTo>
                  <a:pt x="15913" y="11559"/>
                  <a:pt x="15851" y="11495"/>
                  <a:pt x="15839" y="11437"/>
                </a:cubicBezTo>
                <a:cubicBezTo>
                  <a:pt x="15837" y="11427"/>
                  <a:pt x="15830" y="11426"/>
                  <a:pt x="15831" y="11417"/>
                </a:cubicBezTo>
                <a:cubicBezTo>
                  <a:pt x="15832" y="11407"/>
                  <a:pt x="15842" y="11385"/>
                  <a:pt x="15847" y="11377"/>
                </a:cubicBezTo>
                <a:cubicBezTo>
                  <a:pt x="15860" y="11357"/>
                  <a:pt x="15872" y="11290"/>
                  <a:pt x="15872" y="11217"/>
                </a:cubicBezTo>
                <a:cubicBezTo>
                  <a:pt x="15872" y="11164"/>
                  <a:pt x="15865" y="11137"/>
                  <a:pt x="15856" y="11117"/>
                </a:cubicBezTo>
                <a:cubicBezTo>
                  <a:pt x="15852" y="11106"/>
                  <a:pt x="15846" y="11081"/>
                  <a:pt x="15839" y="11077"/>
                </a:cubicBezTo>
                <a:cubicBezTo>
                  <a:pt x="15832" y="11072"/>
                  <a:pt x="15826" y="11077"/>
                  <a:pt x="15815" y="11077"/>
                </a:cubicBezTo>
                <a:cubicBezTo>
                  <a:pt x="15785" y="11077"/>
                  <a:pt x="15750" y="11105"/>
                  <a:pt x="15742" y="11137"/>
                </a:cubicBezTo>
                <a:cubicBezTo>
                  <a:pt x="15739" y="11146"/>
                  <a:pt x="15738" y="11154"/>
                  <a:pt x="15734" y="11157"/>
                </a:cubicBezTo>
                <a:cubicBezTo>
                  <a:pt x="15725" y="11165"/>
                  <a:pt x="15715" y="11144"/>
                  <a:pt x="15701" y="11097"/>
                </a:cubicBezTo>
                <a:cubicBezTo>
                  <a:pt x="15693" y="11070"/>
                  <a:pt x="15682" y="11047"/>
                  <a:pt x="15677" y="11037"/>
                </a:cubicBezTo>
                <a:cubicBezTo>
                  <a:pt x="15674" y="11032"/>
                  <a:pt x="15670" y="11037"/>
                  <a:pt x="15668" y="11037"/>
                </a:cubicBezTo>
                <a:cubicBezTo>
                  <a:pt x="15668" y="11043"/>
                  <a:pt x="15670" y="11055"/>
                  <a:pt x="15668" y="11057"/>
                </a:cubicBezTo>
                <a:cubicBezTo>
                  <a:pt x="15667" y="11059"/>
                  <a:pt x="15663" y="11059"/>
                  <a:pt x="15660" y="11057"/>
                </a:cubicBezTo>
                <a:cubicBezTo>
                  <a:pt x="15655" y="11053"/>
                  <a:pt x="15644" y="11035"/>
                  <a:pt x="15636" y="11017"/>
                </a:cubicBezTo>
                <a:cubicBezTo>
                  <a:pt x="15627" y="10996"/>
                  <a:pt x="15624" y="10968"/>
                  <a:pt x="15620" y="10937"/>
                </a:cubicBezTo>
                <a:cubicBezTo>
                  <a:pt x="15615" y="10905"/>
                  <a:pt x="15611" y="10869"/>
                  <a:pt x="15611" y="10837"/>
                </a:cubicBezTo>
                <a:cubicBezTo>
                  <a:pt x="15612" y="10773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6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5" y="2800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0"/>
                  <a:pt x="16026" y="2440"/>
                </a:cubicBezTo>
                <a:cubicBezTo>
                  <a:pt x="16029" y="2440"/>
                  <a:pt x="16033" y="2429"/>
                  <a:pt x="16035" y="2420"/>
                </a:cubicBezTo>
                <a:cubicBezTo>
                  <a:pt x="16041" y="2393"/>
                  <a:pt x="16042" y="2329"/>
                  <a:pt x="16043" y="2260"/>
                </a:cubicBezTo>
                <a:cubicBezTo>
                  <a:pt x="16036" y="2230"/>
                  <a:pt x="16009" y="2181"/>
                  <a:pt x="15978" y="2120"/>
                </a:cubicBezTo>
                <a:cubicBezTo>
                  <a:pt x="15950" y="2065"/>
                  <a:pt x="15930" y="2009"/>
                  <a:pt x="15921" y="1980"/>
                </a:cubicBezTo>
                <a:cubicBezTo>
                  <a:pt x="15885" y="1968"/>
                  <a:pt x="15868" y="1919"/>
                  <a:pt x="15864" y="1820"/>
                </a:cubicBezTo>
                <a:cubicBezTo>
                  <a:pt x="15832" y="1738"/>
                  <a:pt x="15800" y="1656"/>
                  <a:pt x="15758" y="1560"/>
                </a:cubicBezTo>
                <a:cubicBezTo>
                  <a:pt x="15745" y="1556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0"/>
                </a:moveTo>
                <a:cubicBezTo>
                  <a:pt x="4966" y="2350"/>
                  <a:pt x="4966" y="2365"/>
                  <a:pt x="4962" y="2380"/>
                </a:cubicBezTo>
                <a:cubicBezTo>
                  <a:pt x="4955" y="2410"/>
                  <a:pt x="4958" y="2440"/>
                  <a:pt x="4971" y="2440"/>
                </a:cubicBezTo>
                <a:cubicBezTo>
                  <a:pt x="4975" y="2440"/>
                  <a:pt x="4975" y="2425"/>
                  <a:pt x="4979" y="2420"/>
                </a:cubicBezTo>
                <a:cubicBezTo>
                  <a:pt x="4981" y="2416"/>
                  <a:pt x="4985" y="2425"/>
                  <a:pt x="4987" y="2420"/>
                </a:cubicBezTo>
                <a:cubicBezTo>
                  <a:pt x="4978" y="2400"/>
                  <a:pt x="4971" y="2362"/>
                  <a:pt x="4971" y="2340"/>
                </a:cubicBezTo>
                <a:close/>
                <a:moveTo>
                  <a:pt x="19134" y="2420"/>
                </a:moveTo>
                <a:cubicBezTo>
                  <a:pt x="20021" y="2411"/>
                  <a:pt x="20564" y="2427"/>
                  <a:pt x="20574" y="2460"/>
                </a:cubicBezTo>
                <a:cubicBezTo>
                  <a:pt x="20582" y="2488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2"/>
                  <a:pt x="17694" y="2580"/>
                </a:cubicBezTo>
                <a:lnTo>
                  <a:pt x="17702" y="2440"/>
                </a:lnTo>
                <a:lnTo>
                  <a:pt x="19134" y="2420"/>
                </a:lnTo>
                <a:close/>
                <a:moveTo>
                  <a:pt x="6443" y="2440"/>
                </a:moveTo>
                <a:lnTo>
                  <a:pt x="7883" y="2440"/>
                </a:lnTo>
                <a:lnTo>
                  <a:pt x="9315" y="2440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0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5" name="幻灯片编号"/>
          <p:cNvSpPr txBox="1"/>
          <p:nvPr>
            <p:ph type="sldNum" sz="quarter" idx="2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</p:spPr>
        <p:txBody>
          <a:bodyPr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" name="线条"/>
          <p:cNvSpPr/>
          <p:nvPr/>
        </p:nvSpPr>
        <p:spPr>
          <a:xfrm>
            <a:off x="768507" y="9159279"/>
            <a:ext cx="10686426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4" name="正文级别 1…"/>
          <p:cNvSpPr txBox="1"/>
          <p:nvPr>
            <p:ph type="body" sz="quarter" idx="1" hasCustomPrompt="1"/>
          </p:nvPr>
        </p:nvSpPr>
        <p:spPr>
          <a:xfrm>
            <a:off x="762000" y="762000"/>
            <a:ext cx="11467783" cy="609856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Financial Risks across Stock and Bond Markets"/>
          <p:cNvSpPr txBox="1"/>
          <p:nvPr/>
        </p:nvSpPr>
        <p:spPr>
          <a:xfrm>
            <a:off x="767841" y="9225726"/>
            <a:ext cx="758920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66674">
              <a:defRPr sz="24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Group 10 HW for Digital Economy &amp; Decision Analytics</a:t>
            </a:r>
          </a:p>
        </p:txBody>
      </p:sp>
      <p:pic>
        <p:nvPicPr>
          <p:cNvPr id="56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rcRect l="697" t="3795" r="2096" b="4605"/>
          <a:stretch>
            <a:fillRect/>
          </a:stretch>
        </p:blipFill>
        <p:spPr>
          <a:xfrm>
            <a:off x="11716231" y="8944886"/>
            <a:ext cx="1053708" cy="42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7"/>
                  <a:pt x="5670" y="1560"/>
                </a:cubicBezTo>
                <a:cubicBezTo>
                  <a:pt x="5661" y="1583"/>
                  <a:pt x="5649" y="1598"/>
                  <a:pt x="5638" y="1620"/>
                </a:cubicBezTo>
                <a:cubicBezTo>
                  <a:pt x="5620" y="1654"/>
                  <a:pt x="5596" y="1706"/>
                  <a:pt x="5573" y="1760"/>
                </a:cubicBezTo>
                <a:cubicBezTo>
                  <a:pt x="5572" y="1867"/>
                  <a:pt x="5566" y="1922"/>
                  <a:pt x="5548" y="1940"/>
                </a:cubicBezTo>
                <a:cubicBezTo>
                  <a:pt x="5537" y="1960"/>
                  <a:pt x="5522" y="1959"/>
                  <a:pt x="5491" y="1960"/>
                </a:cubicBezTo>
                <a:cubicBezTo>
                  <a:pt x="5473" y="2001"/>
                  <a:pt x="5451" y="2058"/>
                  <a:pt x="5434" y="2100"/>
                </a:cubicBezTo>
                <a:cubicBezTo>
                  <a:pt x="5407" y="2387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3"/>
                  <a:pt x="5727" y="10917"/>
                </a:cubicBezTo>
                <a:cubicBezTo>
                  <a:pt x="5727" y="11055"/>
                  <a:pt x="5725" y="11077"/>
                  <a:pt x="5654" y="11077"/>
                </a:cubicBezTo>
                <a:cubicBezTo>
                  <a:pt x="5616" y="11077"/>
                  <a:pt x="5591" y="11089"/>
                  <a:pt x="5581" y="11117"/>
                </a:cubicBezTo>
                <a:cubicBezTo>
                  <a:pt x="5571" y="11145"/>
                  <a:pt x="5573" y="11190"/>
                  <a:pt x="5573" y="11297"/>
                </a:cubicBezTo>
                <a:cubicBezTo>
                  <a:pt x="5573" y="11459"/>
                  <a:pt x="5575" y="11506"/>
                  <a:pt x="5540" y="11517"/>
                </a:cubicBezTo>
                <a:cubicBezTo>
                  <a:pt x="5528" y="11520"/>
                  <a:pt x="5512" y="11517"/>
                  <a:pt x="5491" y="11517"/>
                </a:cubicBezTo>
                <a:lnTo>
                  <a:pt x="5402" y="11517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1"/>
                  <a:pt x="5727" y="20094"/>
                </a:cubicBezTo>
                <a:cubicBezTo>
                  <a:pt x="5740" y="20127"/>
                  <a:pt x="5755" y="20176"/>
                  <a:pt x="5768" y="20194"/>
                </a:cubicBezTo>
                <a:cubicBezTo>
                  <a:pt x="5780" y="20210"/>
                  <a:pt x="5790" y="20223"/>
                  <a:pt x="5800" y="20254"/>
                </a:cubicBezTo>
                <a:cubicBezTo>
                  <a:pt x="5806" y="20252"/>
                  <a:pt x="5810" y="20255"/>
                  <a:pt x="5817" y="20254"/>
                </a:cubicBezTo>
                <a:cubicBezTo>
                  <a:pt x="5904" y="20233"/>
                  <a:pt x="5906" y="20244"/>
                  <a:pt x="5906" y="20414"/>
                </a:cubicBezTo>
                <a:cubicBezTo>
                  <a:pt x="5906" y="20450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49"/>
                  <a:pt x="9746" y="20434"/>
                </a:cubicBezTo>
                <a:cubicBezTo>
                  <a:pt x="9746" y="20423"/>
                  <a:pt x="9765" y="20373"/>
                  <a:pt x="9787" y="20314"/>
                </a:cubicBezTo>
                <a:cubicBezTo>
                  <a:pt x="9781" y="20282"/>
                  <a:pt x="9778" y="20272"/>
                  <a:pt x="9770" y="20254"/>
                </a:cubicBezTo>
                <a:cubicBezTo>
                  <a:pt x="9768" y="20248"/>
                  <a:pt x="9764" y="20236"/>
                  <a:pt x="9762" y="20234"/>
                </a:cubicBezTo>
                <a:cubicBezTo>
                  <a:pt x="9755" y="20222"/>
                  <a:pt x="9746" y="20214"/>
                  <a:pt x="9738" y="20214"/>
                </a:cubicBezTo>
                <a:cubicBezTo>
                  <a:pt x="9731" y="20214"/>
                  <a:pt x="9726" y="20217"/>
                  <a:pt x="9722" y="20214"/>
                </a:cubicBezTo>
                <a:cubicBezTo>
                  <a:pt x="9717" y="20210"/>
                  <a:pt x="9716" y="20200"/>
                  <a:pt x="9713" y="20194"/>
                </a:cubicBezTo>
                <a:cubicBezTo>
                  <a:pt x="9712" y="20189"/>
                  <a:pt x="9706" y="20180"/>
                  <a:pt x="9705" y="20174"/>
                </a:cubicBezTo>
                <a:cubicBezTo>
                  <a:pt x="9705" y="20164"/>
                  <a:pt x="9703" y="20146"/>
                  <a:pt x="9705" y="20134"/>
                </a:cubicBezTo>
                <a:cubicBezTo>
                  <a:pt x="9710" y="20101"/>
                  <a:pt x="9725" y="20075"/>
                  <a:pt x="9738" y="20074"/>
                </a:cubicBezTo>
                <a:cubicBezTo>
                  <a:pt x="9742" y="20073"/>
                  <a:pt x="9750" y="20090"/>
                  <a:pt x="9754" y="20094"/>
                </a:cubicBezTo>
                <a:cubicBezTo>
                  <a:pt x="9772" y="20111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7"/>
                </a:lnTo>
                <a:cubicBezTo>
                  <a:pt x="10037" y="11554"/>
                  <a:pt x="10002" y="11465"/>
                  <a:pt x="9982" y="11397"/>
                </a:cubicBezTo>
                <a:cubicBezTo>
                  <a:pt x="9972" y="11363"/>
                  <a:pt x="9963" y="11341"/>
                  <a:pt x="9958" y="11317"/>
                </a:cubicBezTo>
                <a:cubicBezTo>
                  <a:pt x="9954" y="11292"/>
                  <a:pt x="9956" y="11270"/>
                  <a:pt x="9958" y="11257"/>
                </a:cubicBezTo>
                <a:cubicBezTo>
                  <a:pt x="9962" y="11231"/>
                  <a:pt x="9961" y="11206"/>
                  <a:pt x="9958" y="11197"/>
                </a:cubicBezTo>
                <a:cubicBezTo>
                  <a:pt x="9954" y="11185"/>
                  <a:pt x="9946" y="11185"/>
                  <a:pt x="9933" y="11197"/>
                </a:cubicBezTo>
                <a:cubicBezTo>
                  <a:pt x="9917" y="11212"/>
                  <a:pt x="9896" y="11193"/>
                  <a:pt x="9876" y="11157"/>
                </a:cubicBezTo>
                <a:cubicBezTo>
                  <a:pt x="9856" y="11120"/>
                  <a:pt x="9844" y="11081"/>
                  <a:pt x="9844" y="11037"/>
                </a:cubicBezTo>
                <a:cubicBezTo>
                  <a:pt x="9844" y="11019"/>
                  <a:pt x="9837" y="11009"/>
                  <a:pt x="9827" y="11017"/>
                </a:cubicBezTo>
                <a:cubicBezTo>
                  <a:pt x="9824" y="11020"/>
                  <a:pt x="9814" y="10985"/>
                  <a:pt x="9811" y="10957"/>
                </a:cubicBezTo>
                <a:cubicBezTo>
                  <a:pt x="9807" y="10909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7"/>
                  <a:pt x="10185" y="2240"/>
                </a:cubicBezTo>
                <a:cubicBezTo>
                  <a:pt x="10178" y="2251"/>
                  <a:pt x="10170" y="2266"/>
                  <a:pt x="10161" y="2260"/>
                </a:cubicBezTo>
                <a:cubicBezTo>
                  <a:pt x="10151" y="2253"/>
                  <a:pt x="10137" y="2238"/>
                  <a:pt x="10128" y="2220"/>
                </a:cubicBezTo>
                <a:cubicBezTo>
                  <a:pt x="10125" y="2212"/>
                  <a:pt x="10123" y="2208"/>
                  <a:pt x="10120" y="2200"/>
                </a:cubicBezTo>
                <a:cubicBezTo>
                  <a:pt x="10113" y="2178"/>
                  <a:pt x="10112" y="2142"/>
                  <a:pt x="10112" y="2120"/>
                </a:cubicBezTo>
                <a:cubicBezTo>
                  <a:pt x="10112" y="2109"/>
                  <a:pt x="10110" y="2109"/>
                  <a:pt x="10112" y="2100"/>
                </a:cubicBezTo>
                <a:cubicBezTo>
                  <a:pt x="10120" y="2068"/>
                  <a:pt x="10117" y="2060"/>
                  <a:pt x="10104" y="2080"/>
                </a:cubicBezTo>
                <a:cubicBezTo>
                  <a:pt x="10100" y="2085"/>
                  <a:pt x="10092" y="2079"/>
                  <a:pt x="10088" y="2080"/>
                </a:cubicBezTo>
                <a:cubicBezTo>
                  <a:pt x="10079" y="2080"/>
                  <a:pt x="10072" y="2076"/>
                  <a:pt x="10063" y="2060"/>
                </a:cubicBezTo>
                <a:cubicBezTo>
                  <a:pt x="10060" y="2054"/>
                  <a:pt x="10058" y="2047"/>
                  <a:pt x="10055" y="2040"/>
                </a:cubicBezTo>
                <a:cubicBezTo>
                  <a:pt x="10045" y="2013"/>
                  <a:pt x="10037" y="1968"/>
                  <a:pt x="10039" y="1940"/>
                </a:cubicBezTo>
                <a:cubicBezTo>
                  <a:pt x="10040" y="1929"/>
                  <a:pt x="10044" y="1928"/>
                  <a:pt x="10047" y="1920"/>
                </a:cubicBezTo>
                <a:cubicBezTo>
                  <a:pt x="10056" y="1895"/>
                  <a:pt x="10051" y="1883"/>
                  <a:pt x="10039" y="1900"/>
                </a:cubicBezTo>
                <a:cubicBezTo>
                  <a:pt x="10033" y="1909"/>
                  <a:pt x="10016" y="1888"/>
                  <a:pt x="9990" y="1840"/>
                </a:cubicBezTo>
                <a:cubicBezTo>
                  <a:pt x="9964" y="1792"/>
                  <a:pt x="9926" y="1722"/>
                  <a:pt x="9892" y="1640"/>
                </a:cubicBezTo>
                <a:cubicBezTo>
                  <a:pt x="9825" y="1477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1" y="128"/>
                  <a:pt x="17540" y="141"/>
                </a:cubicBezTo>
                <a:cubicBezTo>
                  <a:pt x="17544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5"/>
                  <a:pt x="17027" y="1560"/>
                </a:cubicBezTo>
                <a:cubicBezTo>
                  <a:pt x="17025" y="1605"/>
                  <a:pt x="17023" y="1649"/>
                  <a:pt x="17019" y="1660"/>
                </a:cubicBezTo>
                <a:cubicBezTo>
                  <a:pt x="17015" y="1670"/>
                  <a:pt x="17014" y="1664"/>
                  <a:pt x="17011" y="1660"/>
                </a:cubicBezTo>
                <a:cubicBezTo>
                  <a:pt x="17008" y="1656"/>
                  <a:pt x="17003" y="1638"/>
                  <a:pt x="17003" y="1620"/>
                </a:cubicBezTo>
                <a:cubicBezTo>
                  <a:pt x="17003" y="1613"/>
                  <a:pt x="17005" y="1606"/>
                  <a:pt x="17003" y="1600"/>
                </a:cubicBezTo>
                <a:cubicBezTo>
                  <a:pt x="16995" y="1584"/>
                  <a:pt x="16981" y="1587"/>
                  <a:pt x="16962" y="1580"/>
                </a:cubicBezTo>
                <a:cubicBezTo>
                  <a:pt x="16923" y="1674"/>
                  <a:pt x="16913" y="1681"/>
                  <a:pt x="16856" y="1820"/>
                </a:cubicBezTo>
                <a:cubicBezTo>
                  <a:pt x="16860" y="1867"/>
                  <a:pt x="16865" y="1908"/>
                  <a:pt x="16872" y="1920"/>
                </a:cubicBezTo>
                <a:cubicBezTo>
                  <a:pt x="16885" y="1939"/>
                  <a:pt x="16888" y="1970"/>
                  <a:pt x="16881" y="2000"/>
                </a:cubicBezTo>
                <a:cubicBezTo>
                  <a:pt x="16878" y="2008"/>
                  <a:pt x="16875" y="2015"/>
                  <a:pt x="16872" y="2020"/>
                </a:cubicBezTo>
                <a:cubicBezTo>
                  <a:pt x="16870" y="2024"/>
                  <a:pt x="16868" y="2040"/>
                  <a:pt x="16864" y="2040"/>
                </a:cubicBezTo>
                <a:cubicBezTo>
                  <a:pt x="16858" y="2040"/>
                  <a:pt x="16848" y="2016"/>
                  <a:pt x="16840" y="2000"/>
                </a:cubicBezTo>
                <a:cubicBezTo>
                  <a:pt x="16835" y="1989"/>
                  <a:pt x="16826" y="1988"/>
                  <a:pt x="16815" y="1980"/>
                </a:cubicBezTo>
                <a:cubicBezTo>
                  <a:pt x="16809" y="1975"/>
                  <a:pt x="16799" y="1963"/>
                  <a:pt x="16791" y="1960"/>
                </a:cubicBezTo>
                <a:lnTo>
                  <a:pt x="16702" y="2200"/>
                </a:lnTo>
                <a:lnTo>
                  <a:pt x="16702" y="5919"/>
                </a:lnTo>
                <a:cubicBezTo>
                  <a:pt x="16702" y="6790"/>
                  <a:pt x="16709" y="7463"/>
                  <a:pt x="16710" y="7998"/>
                </a:cubicBezTo>
                <a:cubicBezTo>
                  <a:pt x="16711" y="9067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8"/>
                  <a:pt x="17035" y="10797"/>
                </a:cubicBezTo>
                <a:cubicBezTo>
                  <a:pt x="17041" y="10808"/>
                  <a:pt x="17049" y="10811"/>
                  <a:pt x="17068" y="10797"/>
                </a:cubicBezTo>
                <a:cubicBezTo>
                  <a:pt x="17077" y="10791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7"/>
                </a:cubicBezTo>
                <a:cubicBezTo>
                  <a:pt x="17112" y="10804"/>
                  <a:pt x="17115" y="10802"/>
                  <a:pt x="17116" y="10817"/>
                </a:cubicBezTo>
                <a:cubicBezTo>
                  <a:pt x="17118" y="10831"/>
                  <a:pt x="17117" y="10854"/>
                  <a:pt x="17116" y="10877"/>
                </a:cubicBezTo>
                <a:cubicBezTo>
                  <a:pt x="17116" y="10925"/>
                  <a:pt x="17112" y="10952"/>
                  <a:pt x="17108" y="10957"/>
                </a:cubicBezTo>
                <a:cubicBezTo>
                  <a:pt x="17105" y="10962"/>
                  <a:pt x="17100" y="10948"/>
                  <a:pt x="17092" y="10917"/>
                </a:cubicBezTo>
                <a:cubicBezTo>
                  <a:pt x="17070" y="10833"/>
                  <a:pt x="17035" y="10886"/>
                  <a:pt x="17035" y="10997"/>
                </a:cubicBezTo>
                <a:cubicBezTo>
                  <a:pt x="17035" y="11006"/>
                  <a:pt x="17040" y="11008"/>
                  <a:pt x="17035" y="11017"/>
                </a:cubicBezTo>
                <a:cubicBezTo>
                  <a:pt x="17030" y="11025"/>
                  <a:pt x="17019" y="11029"/>
                  <a:pt x="17011" y="11037"/>
                </a:cubicBezTo>
                <a:cubicBezTo>
                  <a:pt x="16994" y="11051"/>
                  <a:pt x="16972" y="11072"/>
                  <a:pt x="16946" y="11077"/>
                </a:cubicBezTo>
                <a:cubicBezTo>
                  <a:pt x="16910" y="11083"/>
                  <a:pt x="16880" y="11094"/>
                  <a:pt x="16864" y="11117"/>
                </a:cubicBezTo>
                <a:cubicBezTo>
                  <a:pt x="16859" y="11124"/>
                  <a:pt x="16859" y="11128"/>
                  <a:pt x="16856" y="11137"/>
                </a:cubicBezTo>
                <a:cubicBezTo>
                  <a:pt x="16850" y="11155"/>
                  <a:pt x="16844" y="11172"/>
                  <a:pt x="16848" y="11197"/>
                </a:cubicBezTo>
                <a:cubicBezTo>
                  <a:pt x="16852" y="11222"/>
                  <a:pt x="16860" y="11265"/>
                  <a:pt x="16872" y="11297"/>
                </a:cubicBezTo>
                <a:cubicBezTo>
                  <a:pt x="16893" y="11348"/>
                  <a:pt x="16895" y="11357"/>
                  <a:pt x="16872" y="11357"/>
                </a:cubicBezTo>
                <a:cubicBezTo>
                  <a:pt x="16855" y="11357"/>
                  <a:pt x="16848" y="11385"/>
                  <a:pt x="16856" y="11437"/>
                </a:cubicBezTo>
                <a:cubicBezTo>
                  <a:pt x="16859" y="11453"/>
                  <a:pt x="16865" y="11466"/>
                  <a:pt x="16864" y="11477"/>
                </a:cubicBezTo>
                <a:cubicBezTo>
                  <a:pt x="16864" y="11488"/>
                  <a:pt x="16860" y="11491"/>
                  <a:pt x="16856" y="11497"/>
                </a:cubicBezTo>
                <a:cubicBezTo>
                  <a:pt x="16849" y="11508"/>
                  <a:pt x="16831" y="11520"/>
                  <a:pt x="16807" y="11517"/>
                </a:cubicBezTo>
                <a:cubicBezTo>
                  <a:pt x="16774" y="11511"/>
                  <a:pt x="16738" y="11513"/>
                  <a:pt x="16726" y="11517"/>
                </a:cubicBezTo>
                <a:cubicBezTo>
                  <a:pt x="16724" y="11517"/>
                  <a:pt x="16719" y="11532"/>
                  <a:pt x="16718" y="11577"/>
                </a:cubicBezTo>
                <a:cubicBezTo>
                  <a:pt x="16713" y="11711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8"/>
                  <a:pt x="17035" y="20254"/>
                </a:cubicBezTo>
                <a:cubicBezTo>
                  <a:pt x="17068" y="20246"/>
                  <a:pt x="17092" y="20232"/>
                  <a:pt x="17092" y="20214"/>
                </a:cubicBezTo>
                <a:cubicBezTo>
                  <a:pt x="17092" y="20184"/>
                  <a:pt x="17117" y="20197"/>
                  <a:pt x="17141" y="20234"/>
                </a:cubicBezTo>
                <a:cubicBezTo>
                  <a:pt x="17165" y="20270"/>
                  <a:pt x="17172" y="20322"/>
                  <a:pt x="17165" y="20354"/>
                </a:cubicBezTo>
                <a:cubicBezTo>
                  <a:pt x="17168" y="20350"/>
                  <a:pt x="17176" y="20347"/>
                  <a:pt x="17182" y="20334"/>
                </a:cubicBezTo>
                <a:cubicBezTo>
                  <a:pt x="17205" y="20280"/>
                  <a:pt x="17251" y="20294"/>
                  <a:pt x="17263" y="20334"/>
                </a:cubicBezTo>
                <a:cubicBezTo>
                  <a:pt x="17265" y="20340"/>
                  <a:pt x="17263" y="20345"/>
                  <a:pt x="17263" y="20354"/>
                </a:cubicBezTo>
                <a:cubicBezTo>
                  <a:pt x="17263" y="20362"/>
                  <a:pt x="17265" y="20384"/>
                  <a:pt x="17263" y="20394"/>
                </a:cubicBezTo>
                <a:cubicBezTo>
                  <a:pt x="17259" y="20407"/>
                  <a:pt x="17254" y="20411"/>
                  <a:pt x="17247" y="20414"/>
                </a:cubicBezTo>
                <a:cubicBezTo>
                  <a:pt x="17240" y="20416"/>
                  <a:pt x="17229" y="20403"/>
                  <a:pt x="17222" y="20394"/>
                </a:cubicBezTo>
                <a:cubicBezTo>
                  <a:pt x="17208" y="20374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3"/>
                  <a:pt x="21013" y="20394"/>
                </a:cubicBezTo>
                <a:cubicBezTo>
                  <a:pt x="21013" y="20387"/>
                  <a:pt x="21008" y="20374"/>
                  <a:pt x="21005" y="20374"/>
                </a:cubicBezTo>
                <a:cubicBezTo>
                  <a:pt x="20989" y="20374"/>
                  <a:pt x="20981" y="20374"/>
                  <a:pt x="20981" y="20354"/>
                </a:cubicBezTo>
                <a:cubicBezTo>
                  <a:pt x="20980" y="20347"/>
                  <a:pt x="20979" y="20321"/>
                  <a:pt x="20981" y="20314"/>
                </a:cubicBezTo>
                <a:cubicBezTo>
                  <a:pt x="20988" y="20283"/>
                  <a:pt x="21010" y="20276"/>
                  <a:pt x="21021" y="20294"/>
                </a:cubicBezTo>
                <a:cubicBezTo>
                  <a:pt x="21027" y="20302"/>
                  <a:pt x="21027" y="20317"/>
                  <a:pt x="21030" y="20314"/>
                </a:cubicBezTo>
                <a:cubicBezTo>
                  <a:pt x="21034" y="20310"/>
                  <a:pt x="21038" y="20287"/>
                  <a:pt x="21038" y="20274"/>
                </a:cubicBezTo>
                <a:cubicBezTo>
                  <a:pt x="21038" y="20264"/>
                  <a:pt x="21040" y="20259"/>
                  <a:pt x="21046" y="20254"/>
                </a:cubicBezTo>
                <a:cubicBezTo>
                  <a:pt x="21052" y="20248"/>
                  <a:pt x="21060" y="20255"/>
                  <a:pt x="21070" y="20254"/>
                </a:cubicBezTo>
                <a:cubicBezTo>
                  <a:pt x="21090" y="20250"/>
                  <a:pt x="21124" y="20258"/>
                  <a:pt x="21152" y="20274"/>
                </a:cubicBezTo>
                <a:cubicBezTo>
                  <a:pt x="21156" y="20276"/>
                  <a:pt x="21144" y="20321"/>
                  <a:pt x="21127" y="20374"/>
                </a:cubicBezTo>
                <a:cubicBezTo>
                  <a:pt x="21113" y="20418"/>
                  <a:pt x="21109" y="20432"/>
                  <a:pt x="21111" y="20434"/>
                </a:cubicBezTo>
                <a:cubicBezTo>
                  <a:pt x="21113" y="20433"/>
                  <a:pt x="21122" y="20418"/>
                  <a:pt x="21143" y="20374"/>
                </a:cubicBezTo>
                <a:cubicBezTo>
                  <a:pt x="21153" y="20354"/>
                  <a:pt x="21164" y="20329"/>
                  <a:pt x="21176" y="20314"/>
                </a:cubicBezTo>
                <a:cubicBezTo>
                  <a:pt x="21184" y="20285"/>
                  <a:pt x="21194" y="20253"/>
                  <a:pt x="21209" y="20234"/>
                </a:cubicBezTo>
                <a:cubicBezTo>
                  <a:pt x="21229" y="20208"/>
                  <a:pt x="21249" y="20186"/>
                  <a:pt x="21249" y="20174"/>
                </a:cubicBezTo>
                <a:cubicBezTo>
                  <a:pt x="21249" y="20168"/>
                  <a:pt x="21252" y="20129"/>
                  <a:pt x="21257" y="20114"/>
                </a:cubicBezTo>
                <a:cubicBezTo>
                  <a:pt x="21257" y="20100"/>
                  <a:pt x="21258" y="20090"/>
                  <a:pt x="21257" y="20074"/>
                </a:cubicBezTo>
                <a:cubicBezTo>
                  <a:pt x="21253" y="19963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10" y="19491"/>
                  <a:pt x="21510" y="19475"/>
                </a:cubicBezTo>
                <a:cubicBezTo>
                  <a:pt x="21510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6" y="11838"/>
                  <a:pt x="21510" y="11817"/>
                </a:cubicBezTo>
                <a:cubicBezTo>
                  <a:pt x="21469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0"/>
                  <a:pt x="21176" y="11297"/>
                </a:cubicBezTo>
                <a:cubicBezTo>
                  <a:pt x="21213" y="11269"/>
                  <a:pt x="21265" y="11190"/>
                  <a:pt x="21290" y="11137"/>
                </a:cubicBezTo>
                <a:cubicBezTo>
                  <a:pt x="21294" y="11128"/>
                  <a:pt x="21295" y="11124"/>
                  <a:pt x="21298" y="11117"/>
                </a:cubicBezTo>
                <a:cubicBezTo>
                  <a:pt x="21294" y="11104"/>
                  <a:pt x="21282" y="11106"/>
                  <a:pt x="21274" y="11097"/>
                </a:cubicBezTo>
                <a:cubicBezTo>
                  <a:pt x="21272" y="11095"/>
                  <a:pt x="21275" y="11078"/>
                  <a:pt x="21274" y="11077"/>
                </a:cubicBezTo>
                <a:cubicBezTo>
                  <a:pt x="21263" y="11067"/>
                  <a:pt x="21251" y="11065"/>
                  <a:pt x="21233" y="11057"/>
                </a:cubicBezTo>
                <a:cubicBezTo>
                  <a:pt x="21211" y="11047"/>
                  <a:pt x="21188" y="11033"/>
                  <a:pt x="21176" y="11017"/>
                </a:cubicBezTo>
                <a:cubicBezTo>
                  <a:pt x="21170" y="11008"/>
                  <a:pt x="21170" y="11005"/>
                  <a:pt x="21168" y="10997"/>
                </a:cubicBezTo>
                <a:cubicBezTo>
                  <a:pt x="21165" y="10989"/>
                  <a:pt x="21158" y="10984"/>
                  <a:pt x="21160" y="10977"/>
                </a:cubicBezTo>
                <a:cubicBezTo>
                  <a:pt x="21167" y="10948"/>
                  <a:pt x="21162" y="10917"/>
                  <a:pt x="21143" y="10917"/>
                </a:cubicBezTo>
                <a:cubicBezTo>
                  <a:pt x="21132" y="10917"/>
                  <a:pt x="21125" y="10906"/>
                  <a:pt x="21119" y="10897"/>
                </a:cubicBezTo>
                <a:cubicBezTo>
                  <a:pt x="21113" y="10888"/>
                  <a:pt x="21111" y="10872"/>
                  <a:pt x="21111" y="10857"/>
                </a:cubicBezTo>
                <a:cubicBezTo>
                  <a:pt x="21111" y="10827"/>
                  <a:pt x="21122" y="10802"/>
                  <a:pt x="21143" y="10758"/>
                </a:cubicBezTo>
                <a:cubicBezTo>
                  <a:pt x="21170" y="10703"/>
                  <a:pt x="21183" y="10703"/>
                  <a:pt x="21209" y="10758"/>
                </a:cubicBezTo>
                <a:cubicBezTo>
                  <a:pt x="21219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4" y="9888"/>
                  <a:pt x="21510" y="9878"/>
                </a:cubicBezTo>
                <a:cubicBezTo>
                  <a:pt x="21527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0"/>
                  <a:pt x="21583" y="2340"/>
                </a:cubicBezTo>
                <a:cubicBezTo>
                  <a:pt x="21560" y="2249"/>
                  <a:pt x="21508" y="2116"/>
                  <a:pt x="21412" y="1880"/>
                </a:cubicBezTo>
                <a:cubicBezTo>
                  <a:pt x="21209" y="1383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5"/>
                  <a:pt x="838" y="1700"/>
                </a:cubicBezTo>
                <a:lnTo>
                  <a:pt x="1058" y="2220"/>
                </a:lnTo>
                <a:lnTo>
                  <a:pt x="2522" y="2220"/>
                </a:lnTo>
                <a:cubicBezTo>
                  <a:pt x="3482" y="2220"/>
                  <a:pt x="3829" y="2227"/>
                  <a:pt x="3946" y="2260"/>
                </a:cubicBezTo>
                <a:cubicBezTo>
                  <a:pt x="3984" y="2271"/>
                  <a:pt x="3992" y="2282"/>
                  <a:pt x="3994" y="2300"/>
                </a:cubicBezTo>
                <a:cubicBezTo>
                  <a:pt x="3999" y="2328"/>
                  <a:pt x="3999" y="2346"/>
                  <a:pt x="3994" y="2360"/>
                </a:cubicBezTo>
                <a:cubicBezTo>
                  <a:pt x="3992" y="2366"/>
                  <a:pt x="3991" y="2376"/>
                  <a:pt x="3986" y="2380"/>
                </a:cubicBezTo>
                <a:cubicBezTo>
                  <a:pt x="3981" y="2383"/>
                  <a:pt x="3977" y="2380"/>
                  <a:pt x="3970" y="2380"/>
                </a:cubicBezTo>
                <a:cubicBezTo>
                  <a:pt x="3965" y="2380"/>
                  <a:pt x="3958" y="2392"/>
                  <a:pt x="3954" y="2400"/>
                </a:cubicBezTo>
                <a:cubicBezTo>
                  <a:pt x="3950" y="2408"/>
                  <a:pt x="3949" y="2410"/>
                  <a:pt x="3946" y="2440"/>
                </a:cubicBezTo>
                <a:cubicBezTo>
                  <a:pt x="3927" y="2618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0"/>
                </a:lnTo>
                <a:lnTo>
                  <a:pt x="911" y="2180"/>
                </a:lnTo>
                <a:cubicBezTo>
                  <a:pt x="875" y="2087"/>
                  <a:pt x="854" y="2010"/>
                  <a:pt x="846" y="1960"/>
                </a:cubicBezTo>
                <a:cubicBezTo>
                  <a:pt x="843" y="1943"/>
                  <a:pt x="844" y="1926"/>
                  <a:pt x="846" y="1920"/>
                </a:cubicBezTo>
                <a:cubicBezTo>
                  <a:pt x="850" y="1908"/>
                  <a:pt x="848" y="1901"/>
                  <a:pt x="846" y="1900"/>
                </a:cubicBezTo>
                <a:cubicBezTo>
                  <a:pt x="844" y="1899"/>
                  <a:pt x="837" y="1890"/>
                  <a:pt x="830" y="1900"/>
                </a:cubicBezTo>
                <a:cubicBezTo>
                  <a:pt x="816" y="1919"/>
                  <a:pt x="754" y="1805"/>
                  <a:pt x="691" y="1640"/>
                </a:cubicBezTo>
                <a:cubicBezTo>
                  <a:pt x="629" y="1475"/>
                  <a:pt x="571" y="1341"/>
                  <a:pt x="561" y="1341"/>
                </a:cubicBezTo>
                <a:cubicBezTo>
                  <a:pt x="552" y="1341"/>
                  <a:pt x="453" y="1587"/>
                  <a:pt x="334" y="1880"/>
                </a:cubicBezTo>
                <a:lnTo>
                  <a:pt x="114" y="2400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6"/>
                  <a:pt x="513" y="10857"/>
                </a:cubicBezTo>
                <a:cubicBezTo>
                  <a:pt x="505" y="10992"/>
                  <a:pt x="498" y="11069"/>
                  <a:pt x="496" y="11017"/>
                </a:cubicBezTo>
                <a:cubicBezTo>
                  <a:pt x="494" y="10964"/>
                  <a:pt x="474" y="10917"/>
                  <a:pt x="456" y="10917"/>
                </a:cubicBezTo>
                <a:cubicBezTo>
                  <a:pt x="451" y="10917"/>
                  <a:pt x="451" y="10913"/>
                  <a:pt x="447" y="10917"/>
                </a:cubicBezTo>
                <a:cubicBezTo>
                  <a:pt x="437" y="10928"/>
                  <a:pt x="434" y="10963"/>
                  <a:pt x="439" y="10997"/>
                </a:cubicBezTo>
                <a:cubicBezTo>
                  <a:pt x="447" y="11048"/>
                  <a:pt x="433" y="11085"/>
                  <a:pt x="399" y="11097"/>
                </a:cubicBezTo>
                <a:cubicBezTo>
                  <a:pt x="381" y="11103"/>
                  <a:pt x="367" y="11114"/>
                  <a:pt x="358" y="11137"/>
                </a:cubicBezTo>
                <a:cubicBezTo>
                  <a:pt x="349" y="11159"/>
                  <a:pt x="342" y="11177"/>
                  <a:pt x="342" y="11217"/>
                </a:cubicBezTo>
                <a:cubicBezTo>
                  <a:pt x="341" y="11381"/>
                  <a:pt x="298" y="11517"/>
                  <a:pt x="236" y="11517"/>
                </a:cubicBezTo>
                <a:cubicBezTo>
                  <a:pt x="199" y="11517"/>
                  <a:pt x="179" y="11544"/>
                  <a:pt x="179" y="11617"/>
                </a:cubicBezTo>
                <a:cubicBezTo>
                  <a:pt x="179" y="11673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2"/>
                  <a:pt x="399" y="20174"/>
                </a:cubicBezTo>
                <a:cubicBezTo>
                  <a:pt x="411" y="20199"/>
                  <a:pt x="420" y="20229"/>
                  <a:pt x="431" y="20254"/>
                </a:cubicBezTo>
                <a:cubicBezTo>
                  <a:pt x="436" y="20251"/>
                  <a:pt x="443" y="20237"/>
                  <a:pt x="447" y="20234"/>
                </a:cubicBezTo>
                <a:cubicBezTo>
                  <a:pt x="459" y="20225"/>
                  <a:pt x="471" y="20227"/>
                  <a:pt x="480" y="20234"/>
                </a:cubicBezTo>
                <a:cubicBezTo>
                  <a:pt x="497" y="20244"/>
                  <a:pt x="507" y="20297"/>
                  <a:pt x="513" y="20354"/>
                </a:cubicBezTo>
                <a:cubicBezTo>
                  <a:pt x="516" y="20388"/>
                  <a:pt x="513" y="20413"/>
                  <a:pt x="513" y="20454"/>
                </a:cubicBezTo>
                <a:cubicBezTo>
                  <a:pt x="513" y="20471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49"/>
                  <a:pt x="4417" y="20434"/>
                </a:cubicBezTo>
                <a:cubicBezTo>
                  <a:pt x="4426" y="20278"/>
                  <a:pt x="4440" y="20249"/>
                  <a:pt x="4474" y="20254"/>
                </a:cubicBezTo>
                <a:cubicBezTo>
                  <a:pt x="4494" y="20256"/>
                  <a:pt x="4513" y="20250"/>
                  <a:pt x="4523" y="20254"/>
                </a:cubicBezTo>
                <a:cubicBezTo>
                  <a:pt x="4534" y="20257"/>
                  <a:pt x="4536" y="20266"/>
                  <a:pt x="4539" y="20274"/>
                </a:cubicBezTo>
                <a:cubicBezTo>
                  <a:pt x="4544" y="20286"/>
                  <a:pt x="4534" y="20319"/>
                  <a:pt x="4523" y="20354"/>
                </a:cubicBezTo>
                <a:cubicBezTo>
                  <a:pt x="4540" y="20310"/>
                  <a:pt x="4567" y="20274"/>
                  <a:pt x="4580" y="20274"/>
                </a:cubicBezTo>
                <a:cubicBezTo>
                  <a:pt x="4588" y="20274"/>
                  <a:pt x="4596" y="20253"/>
                  <a:pt x="4596" y="20234"/>
                </a:cubicBezTo>
                <a:cubicBezTo>
                  <a:pt x="4596" y="20214"/>
                  <a:pt x="4604" y="20194"/>
                  <a:pt x="4613" y="20194"/>
                </a:cubicBezTo>
                <a:cubicBezTo>
                  <a:pt x="4621" y="20194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1"/>
                  <a:pt x="4865" y="11517"/>
                </a:cubicBezTo>
                <a:cubicBezTo>
                  <a:pt x="4854" y="11512"/>
                  <a:pt x="4841" y="11517"/>
                  <a:pt x="4824" y="11517"/>
                </a:cubicBezTo>
                <a:cubicBezTo>
                  <a:pt x="4805" y="11517"/>
                  <a:pt x="4787" y="11506"/>
                  <a:pt x="4775" y="11497"/>
                </a:cubicBezTo>
                <a:cubicBezTo>
                  <a:pt x="4770" y="11492"/>
                  <a:pt x="4763" y="11485"/>
                  <a:pt x="4759" y="11477"/>
                </a:cubicBezTo>
                <a:cubicBezTo>
                  <a:pt x="4747" y="11452"/>
                  <a:pt x="4744" y="11426"/>
                  <a:pt x="4743" y="11357"/>
                </a:cubicBezTo>
                <a:cubicBezTo>
                  <a:pt x="4742" y="11310"/>
                  <a:pt x="4740" y="11250"/>
                  <a:pt x="4743" y="11177"/>
                </a:cubicBezTo>
                <a:cubicBezTo>
                  <a:pt x="4744" y="11158"/>
                  <a:pt x="4744" y="11129"/>
                  <a:pt x="4743" y="11117"/>
                </a:cubicBezTo>
                <a:cubicBezTo>
                  <a:pt x="4742" y="11104"/>
                  <a:pt x="4738" y="11104"/>
                  <a:pt x="4735" y="11097"/>
                </a:cubicBezTo>
                <a:cubicBezTo>
                  <a:pt x="4727" y="11083"/>
                  <a:pt x="4721" y="11073"/>
                  <a:pt x="4702" y="11077"/>
                </a:cubicBezTo>
                <a:cubicBezTo>
                  <a:pt x="4673" y="11083"/>
                  <a:pt x="4647" y="11098"/>
                  <a:pt x="4629" y="11097"/>
                </a:cubicBezTo>
                <a:cubicBezTo>
                  <a:pt x="4611" y="11095"/>
                  <a:pt x="4597" y="11090"/>
                  <a:pt x="4588" y="11077"/>
                </a:cubicBezTo>
                <a:cubicBezTo>
                  <a:pt x="4584" y="11070"/>
                  <a:pt x="4583" y="11047"/>
                  <a:pt x="4580" y="11037"/>
                </a:cubicBezTo>
                <a:cubicBezTo>
                  <a:pt x="4578" y="11031"/>
                  <a:pt x="4573" y="11024"/>
                  <a:pt x="4572" y="11017"/>
                </a:cubicBezTo>
                <a:cubicBezTo>
                  <a:pt x="4569" y="10988"/>
                  <a:pt x="4572" y="10945"/>
                  <a:pt x="4572" y="10897"/>
                </a:cubicBezTo>
                <a:cubicBezTo>
                  <a:pt x="4572" y="10794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6" y="10301"/>
                  <a:pt x="4784" y="10278"/>
                </a:cubicBezTo>
                <a:cubicBezTo>
                  <a:pt x="4799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8" y="10061"/>
                  <a:pt x="4784" y="10058"/>
                </a:cubicBezTo>
                <a:cubicBezTo>
                  <a:pt x="4804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5"/>
                  <a:pt x="4930" y="8498"/>
                </a:cubicBezTo>
                <a:cubicBezTo>
                  <a:pt x="4926" y="7860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7"/>
                  <a:pt x="4938" y="2760"/>
                </a:cubicBezTo>
                <a:cubicBezTo>
                  <a:pt x="4940" y="2643"/>
                  <a:pt x="4943" y="2519"/>
                  <a:pt x="4946" y="2460"/>
                </a:cubicBezTo>
                <a:cubicBezTo>
                  <a:pt x="4949" y="2414"/>
                  <a:pt x="4951" y="2382"/>
                  <a:pt x="4954" y="2360"/>
                </a:cubicBezTo>
                <a:cubicBezTo>
                  <a:pt x="4958" y="2336"/>
                  <a:pt x="4958" y="2310"/>
                  <a:pt x="4962" y="2300"/>
                </a:cubicBezTo>
                <a:cubicBezTo>
                  <a:pt x="4961" y="2297"/>
                  <a:pt x="4956" y="2300"/>
                  <a:pt x="4954" y="2300"/>
                </a:cubicBezTo>
                <a:cubicBezTo>
                  <a:pt x="4946" y="2300"/>
                  <a:pt x="4946" y="2284"/>
                  <a:pt x="4946" y="2260"/>
                </a:cubicBezTo>
                <a:cubicBezTo>
                  <a:pt x="4946" y="2255"/>
                  <a:pt x="4941" y="2229"/>
                  <a:pt x="4938" y="2220"/>
                </a:cubicBezTo>
                <a:cubicBezTo>
                  <a:pt x="4933" y="2215"/>
                  <a:pt x="4925" y="2210"/>
                  <a:pt x="4922" y="2200"/>
                </a:cubicBezTo>
                <a:cubicBezTo>
                  <a:pt x="4918" y="2189"/>
                  <a:pt x="4915" y="2175"/>
                  <a:pt x="4914" y="2160"/>
                </a:cubicBezTo>
                <a:cubicBezTo>
                  <a:pt x="4885" y="2085"/>
                  <a:pt x="4850" y="1997"/>
                  <a:pt x="4832" y="1980"/>
                </a:cubicBezTo>
                <a:cubicBezTo>
                  <a:pt x="4821" y="1991"/>
                  <a:pt x="4805" y="1970"/>
                  <a:pt x="4792" y="1940"/>
                </a:cubicBezTo>
                <a:cubicBezTo>
                  <a:pt x="4789" y="1933"/>
                  <a:pt x="4787" y="1927"/>
                  <a:pt x="4784" y="1920"/>
                </a:cubicBezTo>
                <a:cubicBezTo>
                  <a:pt x="4777" y="1899"/>
                  <a:pt x="4773" y="1887"/>
                  <a:pt x="4767" y="1860"/>
                </a:cubicBezTo>
                <a:cubicBezTo>
                  <a:pt x="4761" y="1831"/>
                  <a:pt x="4754" y="1792"/>
                  <a:pt x="4751" y="1760"/>
                </a:cubicBezTo>
                <a:cubicBezTo>
                  <a:pt x="4725" y="1699"/>
                  <a:pt x="4702" y="1640"/>
                  <a:pt x="4694" y="1640"/>
                </a:cubicBezTo>
                <a:cubicBezTo>
                  <a:pt x="4688" y="1640"/>
                  <a:pt x="4678" y="1625"/>
                  <a:pt x="4678" y="1600"/>
                </a:cubicBezTo>
                <a:cubicBezTo>
                  <a:pt x="4678" y="1586"/>
                  <a:pt x="4675" y="1578"/>
                  <a:pt x="4670" y="1560"/>
                </a:cubicBezTo>
                <a:cubicBezTo>
                  <a:pt x="4659" y="1556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2"/>
                  <a:pt x="11926" y="1720"/>
                </a:cubicBezTo>
                <a:lnTo>
                  <a:pt x="12138" y="2220"/>
                </a:lnTo>
                <a:lnTo>
                  <a:pt x="13578" y="2240"/>
                </a:lnTo>
                <a:cubicBezTo>
                  <a:pt x="14368" y="2247"/>
                  <a:pt x="15004" y="2257"/>
                  <a:pt x="15001" y="2280"/>
                </a:cubicBezTo>
                <a:cubicBezTo>
                  <a:pt x="14998" y="2302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0"/>
                </a:lnTo>
                <a:lnTo>
                  <a:pt x="12024" y="2280"/>
                </a:lnTo>
                <a:cubicBezTo>
                  <a:pt x="12001" y="2228"/>
                  <a:pt x="11987" y="2161"/>
                  <a:pt x="11983" y="2120"/>
                </a:cubicBezTo>
                <a:cubicBezTo>
                  <a:pt x="11982" y="2105"/>
                  <a:pt x="11981" y="2088"/>
                  <a:pt x="11983" y="2080"/>
                </a:cubicBezTo>
                <a:cubicBezTo>
                  <a:pt x="11981" y="2086"/>
                  <a:pt x="11969" y="2075"/>
                  <a:pt x="11959" y="2060"/>
                </a:cubicBezTo>
                <a:cubicBezTo>
                  <a:pt x="11948" y="2045"/>
                  <a:pt x="11935" y="2012"/>
                  <a:pt x="11918" y="1980"/>
                </a:cubicBezTo>
                <a:cubicBezTo>
                  <a:pt x="11885" y="1916"/>
                  <a:pt x="11841" y="1829"/>
                  <a:pt x="11796" y="1720"/>
                </a:cubicBezTo>
                <a:lnTo>
                  <a:pt x="11633" y="1321"/>
                </a:lnTo>
                <a:lnTo>
                  <a:pt x="11414" y="1860"/>
                </a:lnTo>
                <a:cubicBezTo>
                  <a:pt x="11291" y="2159"/>
                  <a:pt x="11186" y="2378"/>
                  <a:pt x="11186" y="2340"/>
                </a:cubicBezTo>
                <a:cubicBezTo>
                  <a:pt x="11186" y="2319"/>
                  <a:pt x="11182" y="2305"/>
                  <a:pt x="11178" y="2300"/>
                </a:cubicBezTo>
                <a:cubicBezTo>
                  <a:pt x="11173" y="2294"/>
                  <a:pt x="11170" y="2288"/>
                  <a:pt x="11162" y="2300"/>
                </a:cubicBezTo>
                <a:cubicBezTo>
                  <a:pt x="11142" y="2331"/>
                  <a:pt x="11142" y="2363"/>
                  <a:pt x="11162" y="2380"/>
                </a:cubicBezTo>
                <a:cubicBezTo>
                  <a:pt x="11168" y="2384"/>
                  <a:pt x="11174" y="2435"/>
                  <a:pt x="11178" y="2560"/>
                </a:cubicBezTo>
                <a:cubicBezTo>
                  <a:pt x="11188" y="2933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4"/>
                  <a:pt x="11519" y="10837"/>
                </a:cubicBezTo>
                <a:cubicBezTo>
                  <a:pt x="11517" y="10842"/>
                  <a:pt x="11513" y="10838"/>
                  <a:pt x="11511" y="10837"/>
                </a:cubicBezTo>
                <a:cubicBezTo>
                  <a:pt x="11510" y="10834"/>
                  <a:pt x="11504" y="10841"/>
                  <a:pt x="11503" y="10837"/>
                </a:cubicBezTo>
                <a:cubicBezTo>
                  <a:pt x="11500" y="10821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8" y="10733"/>
                  <a:pt x="11463" y="10937"/>
                </a:cubicBezTo>
                <a:cubicBezTo>
                  <a:pt x="11463" y="10966"/>
                  <a:pt x="11457" y="10998"/>
                  <a:pt x="11454" y="11017"/>
                </a:cubicBezTo>
                <a:cubicBezTo>
                  <a:pt x="11452" y="11035"/>
                  <a:pt x="11452" y="11047"/>
                  <a:pt x="11446" y="11057"/>
                </a:cubicBezTo>
                <a:cubicBezTo>
                  <a:pt x="11444" y="11060"/>
                  <a:pt x="11440" y="11054"/>
                  <a:pt x="11438" y="11057"/>
                </a:cubicBezTo>
                <a:cubicBezTo>
                  <a:pt x="11426" y="11069"/>
                  <a:pt x="11410" y="11077"/>
                  <a:pt x="11381" y="11077"/>
                </a:cubicBezTo>
                <a:cubicBezTo>
                  <a:pt x="11368" y="11077"/>
                  <a:pt x="11350" y="11073"/>
                  <a:pt x="11340" y="11077"/>
                </a:cubicBezTo>
                <a:cubicBezTo>
                  <a:pt x="11325" y="11082"/>
                  <a:pt x="11315" y="11103"/>
                  <a:pt x="11308" y="11117"/>
                </a:cubicBezTo>
                <a:cubicBezTo>
                  <a:pt x="11305" y="11127"/>
                  <a:pt x="11300" y="11142"/>
                  <a:pt x="11300" y="11157"/>
                </a:cubicBezTo>
                <a:cubicBezTo>
                  <a:pt x="11300" y="11202"/>
                  <a:pt x="11309" y="11254"/>
                  <a:pt x="11324" y="11257"/>
                </a:cubicBezTo>
                <a:cubicBezTo>
                  <a:pt x="11335" y="11258"/>
                  <a:pt x="11349" y="11252"/>
                  <a:pt x="11349" y="11257"/>
                </a:cubicBezTo>
                <a:cubicBezTo>
                  <a:pt x="11348" y="11262"/>
                  <a:pt x="11335" y="11266"/>
                  <a:pt x="11324" y="11277"/>
                </a:cubicBezTo>
                <a:cubicBezTo>
                  <a:pt x="11309" y="11292"/>
                  <a:pt x="11300" y="11357"/>
                  <a:pt x="11300" y="11417"/>
                </a:cubicBezTo>
                <a:cubicBezTo>
                  <a:pt x="11300" y="11456"/>
                  <a:pt x="11300" y="11481"/>
                  <a:pt x="11292" y="11497"/>
                </a:cubicBezTo>
                <a:cubicBezTo>
                  <a:pt x="11284" y="11512"/>
                  <a:pt x="11269" y="11520"/>
                  <a:pt x="11251" y="11517"/>
                </a:cubicBezTo>
                <a:cubicBezTo>
                  <a:pt x="11229" y="11512"/>
                  <a:pt x="11210" y="11516"/>
                  <a:pt x="11194" y="11517"/>
                </a:cubicBezTo>
                <a:cubicBezTo>
                  <a:pt x="11178" y="11517"/>
                  <a:pt x="11164" y="11512"/>
                  <a:pt x="11153" y="11517"/>
                </a:cubicBezTo>
                <a:cubicBezTo>
                  <a:pt x="11143" y="11521"/>
                  <a:pt x="11134" y="11527"/>
                  <a:pt x="11129" y="11537"/>
                </a:cubicBezTo>
                <a:cubicBezTo>
                  <a:pt x="11124" y="11546"/>
                  <a:pt x="11121" y="11562"/>
                  <a:pt x="11121" y="11577"/>
                </a:cubicBezTo>
                <a:cubicBezTo>
                  <a:pt x="11121" y="11607"/>
                  <a:pt x="11142" y="11637"/>
                  <a:pt x="11162" y="11637"/>
                </a:cubicBezTo>
                <a:cubicBezTo>
                  <a:pt x="11198" y="11637"/>
                  <a:pt x="11198" y="11633"/>
                  <a:pt x="11162" y="11697"/>
                </a:cubicBezTo>
                <a:cubicBezTo>
                  <a:pt x="11127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2" y="20080"/>
                  <a:pt x="11463" y="20114"/>
                </a:cubicBezTo>
                <a:cubicBezTo>
                  <a:pt x="11465" y="20145"/>
                  <a:pt x="11465" y="20175"/>
                  <a:pt x="11471" y="20194"/>
                </a:cubicBezTo>
                <a:cubicBezTo>
                  <a:pt x="11474" y="20198"/>
                  <a:pt x="11476" y="20194"/>
                  <a:pt x="11479" y="20194"/>
                </a:cubicBezTo>
                <a:cubicBezTo>
                  <a:pt x="11490" y="20194"/>
                  <a:pt x="11500" y="20219"/>
                  <a:pt x="11503" y="20234"/>
                </a:cubicBezTo>
                <a:cubicBezTo>
                  <a:pt x="11504" y="20236"/>
                  <a:pt x="11509" y="20230"/>
                  <a:pt x="11511" y="20234"/>
                </a:cubicBezTo>
                <a:cubicBezTo>
                  <a:pt x="11521" y="20238"/>
                  <a:pt x="11532" y="20252"/>
                  <a:pt x="11544" y="20254"/>
                </a:cubicBezTo>
                <a:cubicBezTo>
                  <a:pt x="11587" y="20258"/>
                  <a:pt x="11627" y="20271"/>
                  <a:pt x="11633" y="20274"/>
                </a:cubicBezTo>
                <a:cubicBezTo>
                  <a:pt x="11640" y="20276"/>
                  <a:pt x="11646" y="20348"/>
                  <a:pt x="11641" y="20454"/>
                </a:cubicBezTo>
                <a:cubicBezTo>
                  <a:pt x="11640" y="20483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9" y="20646"/>
                  <a:pt x="11764" y="20654"/>
                </a:cubicBezTo>
                <a:cubicBezTo>
                  <a:pt x="11773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4"/>
                </a:lnTo>
                <a:lnTo>
                  <a:pt x="15668" y="20274"/>
                </a:lnTo>
                <a:cubicBezTo>
                  <a:pt x="15714" y="20198"/>
                  <a:pt x="15961" y="19579"/>
                  <a:pt x="16043" y="19355"/>
                </a:cubicBezTo>
                <a:cubicBezTo>
                  <a:pt x="16041" y="19250"/>
                  <a:pt x="16043" y="19177"/>
                  <a:pt x="16035" y="19155"/>
                </a:cubicBezTo>
                <a:cubicBezTo>
                  <a:pt x="16033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5" y="18975"/>
                </a:lnTo>
                <a:lnTo>
                  <a:pt x="16043" y="15236"/>
                </a:lnTo>
                <a:lnTo>
                  <a:pt x="16043" y="11497"/>
                </a:lnTo>
                <a:lnTo>
                  <a:pt x="15969" y="11537"/>
                </a:lnTo>
                <a:cubicBezTo>
                  <a:pt x="15913" y="11559"/>
                  <a:pt x="15851" y="11495"/>
                  <a:pt x="15839" y="11437"/>
                </a:cubicBezTo>
                <a:cubicBezTo>
                  <a:pt x="15837" y="11427"/>
                  <a:pt x="15830" y="11426"/>
                  <a:pt x="15831" y="11417"/>
                </a:cubicBezTo>
                <a:cubicBezTo>
                  <a:pt x="15832" y="11407"/>
                  <a:pt x="15842" y="11385"/>
                  <a:pt x="15847" y="11377"/>
                </a:cubicBezTo>
                <a:cubicBezTo>
                  <a:pt x="15860" y="11357"/>
                  <a:pt x="15872" y="11290"/>
                  <a:pt x="15872" y="11217"/>
                </a:cubicBezTo>
                <a:cubicBezTo>
                  <a:pt x="15872" y="11164"/>
                  <a:pt x="15865" y="11137"/>
                  <a:pt x="15856" y="11117"/>
                </a:cubicBezTo>
                <a:cubicBezTo>
                  <a:pt x="15852" y="11106"/>
                  <a:pt x="15846" y="11081"/>
                  <a:pt x="15839" y="11077"/>
                </a:cubicBezTo>
                <a:cubicBezTo>
                  <a:pt x="15832" y="11072"/>
                  <a:pt x="15826" y="11077"/>
                  <a:pt x="15815" y="11077"/>
                </a:cubicBezTo>
                <a:cubicBezTo>
                  <a:pt x="15785" y="11077"/>
                  <a:pt x="15750" y="11105"/>
                  <a:pt x="15742" y="11137"/>
                </a:cubicBezTo>
                <a:cubicBezTo>
                  <a:pt x="15739" y="11146"/>
                  <a:pt x="15738" y="11154"/>
                  <a:pt x="15734" y="11157"/>
                </a:cubicBezTo>
                <a:cubicBezTo>
                  <a:pt x="15725" y="11165"/>
                  <a:pt x="15715" y="11144"/>
                  <a:pt x="15701" y="11097"/>
                </a:cubicBezTo>
                <a:cubicBezTo>
                  <a:pt x="15693" y="11070"/>
                  <a:pt x="15682" y="11047"/>
                  <a:pt x="15677" y="11037"/>
                </a:cubicBezTo>
                <a:cubicBezTo>
                  <a:pt x="15674" y="11032"/>
                  <a:pt x="15670" y="11037"/>
                  <a:pt x="15668" y="11037"/>
                </a:cubicBezTo>
                <a:cubicBezTo>
                  <a:pt x="15668" y="11043"/>
                  <a:pt x="15670" y="11055"/>
                  <a:pt x="15668" y="11057"/>
                </a:cubicBezTo>
                <a:cubicBezTo>
                  <a:pt x="15667" y="11059"/>
                  <a:pt x="15663" y="11059"/>
                  <a:pt x="15660" y="11057"/>
                </a:cubicBezTo>
                <a:cubicBezTo>
                  <a:pt x="15655" y="11053"/>
                  <a:pt x="15644" y="11035"/>
                  <a:pt x="15636" y="11017"/>
                </a:cubicBezTo>
                <a:cubicBezTo>
                  <a:pt x="15627" y="10996"/>
                  <a:pt x="15624" y="10968"/>
                  <a:pt x="15620" y="10937"/>
                </a:cubicBezTo>
                <a:cubicBezTo>
                  <a:pt x="15615" y="10905"/>
                  <a:pt x="15611" y="10869"/>
                  <a:pt x="15611" y="10837"/>
                </a:cubicBezTo>
                <a:cubicBezTo>
                  <a:pt x="15612" y="10773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6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5" y="2800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0"/>
                  <a:pt x="16026" y="2440"/>
                </a:cubicBezTo>
                <a:cubicBezTo>
                  <a:pt x="16029" y="2440"/>
                  <a:pt x="16033" y="2429"/>
                  <a:pt x="16035" y="2420"/>
                </a:cubicBezTo>
                <a:cubicBezTo>
                  <a:pt x="16041" y="2393"/>
                  <a:pt x="16042" y="2329"/>
                  <a:pt x="16043" y="2260"/>
                </a:cubicBezTo>
                <a:cubicBezTo>
                  <a:pt x="16036" y="2230"/>
                  <a:pt x="16009" y="2181"/>
                  <a:pt x="15978" y="2120"/>
                </a:cubicBezTo>
                <a:cubicBezTo>
                  <a:pt x="15950" y="2065"/>
                  <a:pt x="15930" y="2009"/>
                  <a:pt x="15921" y="1980"/>
                </a:cubicBezTo>
                <a:cubicBezTo>
                  <a:pt x="15885" y="1968"/>
                  <a:pt x="15868" y="1919"/>
                  <a:pt x="15864" y="1820"/>
                </a:cubicBezTo>
                <a:cubicBezTo>
                  <a:pt x="15832" y="1738"/>
                  <a:pt x="15800" y="1656"/>
                  <a:pt x="15758" y="1560"/>
                </a:cubicBezTo>
                <a:cubicBezTo>
                  <a:pt x="15745" y="1556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0"/>
                </a:moveTo>
                <a:cubicBezTo>
                  <a:pt x="4966" y="2350"/>
                  <a:pt x="4966" y="2365"/>
                  <a:pt x="4962" y="2380"/>
                </a:cubicBezTo>
                <a:cubicBezTo>
                  <a:pt x="4955" y="2410"/>
                  <a:pt x="4958" y="2440"/>
                  <a:pt x="4971" y="2440"/>
                </a:cubicBezTo>
                <a:cubicBezTo>
                  <a:pt x="4975" y="2440"/>
                  <a:pt x="4975" y="2425"/>
                  <a:pt x="4979" y="2420"/>
                </a:cubicBezTo>
                <a:cubicBezTo>
                  <a:pt x="4981" y="2416"/>
                  <a:pt x="4985" y="2425"/>
                  <a:pt x="4987" y="2420"/>
                </a:cubicBezTo>
                <a:cubicBezTo>
                  <a:pt x="4978" y="2400"/>
                  <a:pt x="4971" y="2362"/>
                  <a:pt x="4971" y="2340"/>
                </a:cubicBezTo>
                <a:close/>
                <a:moveTo>
                  <a:pt x="19134" y="2420"/>
                </a:moveTo>
                <a:cubicBezTo>
                  <a:pt x="20021" y="2411"/>
                  <a:pt x="20564" y="2427"/>
                  <a:pt x="20574" y="2460"/>
                </a:cubicBezTo>
                <a:cubicBezTo>
                  <a:pt x="20582" y="2488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2"/>
                  <a:pt x="17694" y="2580"/>
                </a:cubicBezTo>
                <a:lnTo>
                  <a:pt x="17702" y="2440"/>
                </a:lnTo>
                <a:lnTo>
                  <a:pt x="19134" y="2420"/>
                </a:lnTo>
                <a:close/>
                <a:moveTo>
                  <a:pt x="6443" y="2440"/>
                </a:moveTo>
                <a:lnTo>
                  <a:pt x="7883" y="2440"/>
                </a:lnTo>
                <a:lnTo>
                  <a:pt x="9315" y="2440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0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7" name="幻灯片编号"/>
          <p:cNvSpPr txBox="1"/>
          <p:nvPr>
            <p:ph type="sldNum" sz="quarter" idx="2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</p:spPr>
        <p:txBody>
          <a:bodyPr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线条"/>
          <p:cNvSpPr/>
          <p:nvPr/>
        </p:nvSpPr>
        <p:spPr>
          <a:xfrm>
            <a:off x="761999" y="624879"/>
            <a:ext cx="11474292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线条"/>
          <p:cNvSpPr/>
          <p:nvPr/>
        </p:nvSpPr>
        <p:spPr>
          <a:xfrm>
            <a:off x="768507" y="9159279"/>
            <a:ext cx="10686426" cy="1"/>
          </a:xfrm>
          <a:prstGeom prst="line">
            <a:avLst/>
          </a:prstGeom>
          <a:ln w="25400">
            <a:solidFill>
              <a:srgbClr val="5A5F5E">
                <a:alpha val="15947"/>
              </a:srgbClr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" name="正文级别 1…"/>
          <p:cNvSpPr txBox="1"/>
          <p:nvPr>
            <p:ph type="body" sz="quarter" idx="1" hasCustomPrompt="1"/>
          </p:nvPr>
        </p:nvSpPr>
        <p:spPr>
          <a:xfrm>
            <a:off x="762000" y="762000"/>
            <a:ext cx="11467783" cy="609856"/>
          </a:xfrm>
          <a:prstGeom prst="rect">
            <a:avLst/>
          </a:prstGeom>
        </p:spPr>
        <p:txBody>
          <a:bodyPr/>
          <a:lstStyle>
            <a:lvl1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>
              <a:defRPr sz="35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Financial Risks across Stock and Bond Markets"/>
          <p:cNvSpPr txBox="1"/>
          <p:nvPr/>
        </p:nvSpPr>
        <p:spPr>
          <a:xfrm>
            <a:off x="767841" y="9225726"/>
            <a:ext cx="7589203" cy="85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66674">
              <a:defRPr sz="2425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Group 10 HW for Digital Economy &amp; Decision Analytics</a:t>
            </a:r>
          </a:p>
        </p:txBody>
      </p:sp>
      <p:pic>
        <p:nvPicPr>
          <p:cNvPr id="68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rcRect l="697" t="3795" r="2096" b="4605"/>
          <a:stretch>
            <a:fillRect/>
          </a:stretch>
        </p:blipFill>
        <p:spPr>
          <a:xfrm>
            <a:off x="11716231" y="8944886"/>
            <a:ext cx="1053708" cy="42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4" fill="norm" stroke="1" extrusionOk="0">
                <a:moveTo>
                  <a:pt x="7753" y="1"/>
                </a:moveTo>
                <a:cubicBezTo>
                  <a:pt x="7026" y="8"/>
                  <a:pt x="6310" y="30"/>
                  <a:pt x="6280" y="61"/>
                </a:cubicBezTo>
                <a:cubicBezTo>
                  <a:pt x="6268" y="75"/>
                  <a:pt x="6253" y="100"/>
                  <a:pt x="6240" y="121"/>
                </a:cubicBezTo>
                <a:cubicBezTo>
                  <a:pt x="6240" y="271"/>
                  <a:pt x="6242" y="311"/>
                  <a:pt x="6207" y="321"/>
                </a:cubicBezTo>
                <a:cubicBezTo>
                  <a:pt x="6196" y="325"/>
                  <a:pt x="6178" y="341"/>
                  <a:pt x="6158" y="341"/>
                </a:cubicBezTo>
                <a:cubicBezTo>
                  <a:pt x="6158" y="367"/>
                  <a:pt x="6151" y="401"/>
                  <a:pt x="6142" y="401"/>
                </a:cubicBezTo>
                <a:cubicBezTo>
                  <a:pt x="6134" y="401"/>
                  <a:pt x="6098" y="452"/>
                  <a:pt x="6069" y="521"/>
                </a:cubicBezTo>
                <a:cubicBezTo>
                  <a:pt x="6069" y="525"/>
                  <a:pt x="6069" y="538"/>
                  <a:pt x="6069" y="541"/>
                </a:cubicBezTo>
                <a:cubicBezTo>
                  <a:pt x="6067" y="590"/>
                  <a:pt x="6063" y="633"/>
                  <a:pt x="6061" y="661"/>
                </a:cubicBezTo>
                <a:cubicBezTo>
                  <a:pt x="6053" y="747"/>
                  <a:pt x="6034" y="741"/>
                  <a:pt x="5979" y="741"/>
                </a:cubicBezTo>
                <a:cubicBezTo>
                  <a:pt x="5976" y="741"/>
                  <a:pt x="5975" y="741"/>
                  <a:pt x="5971" y="741"/>
                </a:cubicBezTo>
                <a:cubicBezTo>
                  <a:pt x="5956" y="787"/>
                  <a:pt x="5934" y="853"/>
                  <a:pt x="5906" y="921"/>
                </a:cubicBezTo>
                <a:cubicBezTo>
                  <a:pt x="5906" y="924"/>
                  <a:pt x="5906" y="938"/>
                  <a:pt x="5906" y="941"/>
                </a:cubicBezTo>
                <a:cubicBezTo>
                  <a:pt x="5906" y="1018"/>
                  <a:pt x="5905" y="1052"/>
                  <a:pt x="5898" y="1081"/>
                </a:cubicBezTo>
                <a:cubicBezTo>
                  <a:pt x="5897" y="1087"/>
                  <a:pt x="5892" y="1096"/>
                  <a:pt x="5890" y="1101"/>
                </a:cubicBezTo>
                <a:cubicBezTo>
                  <a:pt x="5884" y="1119"/>
                  <a:pt x="5877" y="1139"/>
                  <a:pt x="5865" y="1141"/>
                </a:cubicBezTo>
                <a:cubicBezTo>
                  <a:pt x="5850" y="1143"/>
                  <a:pt x="5845" y="1139"/>
                  <a:pt x="5833" y="1141"/>
                </a:cubicBezTo>
                <a:cubicBezTo>
                  <a:pt x="5828" y="1159"/>
                  <a:pt x="5818" y="1173"/>
                  <a:pt x="5817" y="1181"/>
                </a:cubicBezTo>
                <a:cubicBezTo>
                  <a:pt x="5811" y="1215"/>
                  <a:pt x="5780" y="1296"/>
                  <a:pt x="5752" y="1341"/>
                </a:cubicBezTo>
                <a:cubicBezTo>
                  <a:pt x="5743" y="1354"/>
                  <a:pt x="5743" y="1366"/>
                  <a:pt x="5735" y="1381"/>
                </a:cubicBezTo>
                <a:cubicBezTo>
                  <a:pt x="5730" y="1533"/>
                  <a:pt x="5720" y="1557"/>
                  <a:pt x="5670" y="1560"/>
                </a:cubicBezTo>
                <a:cubicBezTo>
                  <a:pt x="5661" y="1583"/>
                  <a:pt x="5649" y="1598"/>
                  <a:pt x="5638" y="1620"/>
                </a:cubicBezTo>
                <a:cubicBezTo>
                  <a:pt x="5620" y="1654"/>
                  <a:pt x="5596" y="1706"/>
                  <a:pt x="5573" y="1760"/>
                </a:cubicBezTo>
                <a:cubicBezTo>
                  <a:pt x="5572" y="1867"/>
                  <a:pt x="5566" y="1922"/>
                  <a:pt x="5548" y="1940"/>
                </a:cubicBezTo>
                <a:cubicBezTo>
                  <a:pt x="5537" y="1960"/>
                  <a:pt x="5522" y="1959"/>
                  <a:pt x="5491" y="1960"/>
                </a:cubicBezTo>
                <a:cubicBezTo>
                  <a:pt x="5473" y="2001"/>
                  <a:pt x="5451" y="2058"/>
                  <a:pt x="5434" y="2100"/>
                </a:cubicBezTo>
                <a:cubicBezTo>
                  <a:pt x="5407" y="2387"/>
                  <a:pt x="5413" y="3249"/>
                  <a:pt x="5410" y="5919"/>
                </a:cubicBezTo>
                <a:lnTo>
                  <a:pt x="5402" y="9878"/>
                </a:lnTo>
                <a:lnTo>
                  <a:pt x="5459" y="9878"/>
                </a:lnTo>
                <a:cubicBezTo>
                  <a:pt x="5489" y="9882"/>
                  <a:pt x="5529" y="9882"/>
                  <a:pt x="5548" y="9878"/>
                </a:cubicBezTo>
                <a:cubicBezTo>
                  <a:pt x="5555" y="9877"/>
                  <a:pt x="5560" y="9892"/>
                  <a:pt x="5564" y="9898"/>
                </a:cubicBezTo>
                <a:cubicBezTo>
                  <a:pt x="5573" y="9911"/>
                  <a:pt x="5581" y="9941"/>
                  <a:pt x="5581" y="9998"/>
                </a:cubicBezTo>
                <a:cubicBezTo>
                  <a:pt x="5581" y="10027"/>
                  <a:pt x="5574" y="10055"/>
                  <a:pt x="5573" y="10098"/>
                </a:cubicBezTo>
                <a:lnTo>
                  <a:pt x="5564" y="10318"/>
                </a:lnTo>
                <a:lnTo>
                  <a:pt x="5646" y="10318"/>
                </a:lnTo>
                <a:cubicBezTo>
                  <a:pt x="5716" y="10318"/>
                  <a:pt x="5727" y="10341"/>
                  <a:pt x="5727" y="10458"/>
                </a:cubicBezTo>
                <a:cubicBezTo>
                  <a:pt x="5727" y="10495"/>
                  <a:pt x="5731" y="10527"/>
                  <a:pt x="5735" y="10558"/>
                </a:cubicBezTo>
                <a:cubicBezTo>
                  <a:pt x="5740" y="10589"/>
                  <a:pt x="5745" y="10608"/>
                  <a:pt x="5752" y="10618"/>
                </a:cubicBezTo>
                <a:cubicBezTo>
                  <a:pt x="5756" y="10624"/>
                  <a:pt x="5758" y="10631"/>
                  <a:pt x="5760" y="10638"/>
                </a:cubicBezTo>
                <a:cubicBezTo>
                  <a:pt x="5766" y="10659"/>
                  <a:pt x="5765" y="10686"/>
                  <a:pt x="5752" y="10718"/>
                </a:cubicBezTo>
                <a:cubicBezTo>
                  <a:pt x="5738" y="10751"/>
                  <a:pt x="5727" y="10833"/>
                  <a:pt x="5727" y="10917"/>
                </a:cubicBezTo>
                <a:cubicBezTo>
                  <a:pt x="5727" y="11055"/>
                  <a:pt x="5725" y="11077"/>
                  <a:pt x="5654" y="11077"/>
                </a:cubicBezTo>
                <a:cubicBezTo>
                  <a:pt x="5616" y="11077"/>
                  <a:pt x="5591" y="11089"/>
                  <a:pt x="5581" y="11117"/>
                </a:cubicBezTo>
                <a:cubicBezTo>
                  <a:pt x="5571" y="11145"/>
                  <a:pt x="5573" y="11190"/>
                  <a:pt x="5573" y="11297"/>
                </a:cubicBezTo>
                <a:cubicBezTo>
                  <a:pt x="5573" y="11459"/>
                  <a:pt x="5575" y="11506"/>
                  <a:pt x="5540" y="11517"/>
                </a:cubicBezTo>
                <a:cubicBezTo>
                  <a:pt x="5528" y="11520"/>
                  <a:pt x="5512" y="11517"/>
                  <a:pt x="5491" y="11517"/>
                </a:cubicBezTo>
                <a:lnTo>
                  <a:pt x="5402" y="11517"/>
                </a:lnTo>
                <a:lnTo>
                  <a:pt x="5402" y="15456"/>
                </a:lnTo>
                <a:lnTo>
                  <a:pt x="5402" y="19335"/>
                </a:lnTo>
                <a:cubicBezTo>
                  <a:pt x="5408" y="19347"/>
                  <a:pt x="5418" y="19376"/>
                  <a:pt x="5426" y="19395"/>
                </a:cubicBezTo>
                <a:lnTo>
                  <a:pt x="5483" y="19415"/>
                </a:lnTo>
                <a:cubicBezTo>
                  <a:pt x="5501" y="19419"/>
                  <a:pt x="5513" y="19408"/>
                  <a:pt x="5524" y="19415"/>
                </a:cubicBezTo>
                <a:cubicBezTo>
                  <a:pt x="5546" y="19428"/>
                  <a:pt x="5559" y="19458"/>
                  <a:pt x="5564" y="19515"/>
                </a:cubicBezTo>
                <a:cubicBezTo>
                  <a:pt x="5567" y="19544"/>
                  <a:pt x="5563" y="19587"/>
                  <a:pt x="5564" y="19635"/>
                </a:cubicBezTo>
                <a:cubicBezTo>
                  <a:pt x="5566" y="19678"/>
                  <a:pt x="5571" y="19708"/>
                  <a:pt x="5573" y="19735"/>
                </a:cubicBezTo>
                <a:cubicBezTo>
                  <a:pt x="5587" y="19769"/>
                  <a:pt x="5602" y="19808"/>
                  <a:pt x="5613" y="19835"/>
                </a:cubicBezTo>
                <a:cubicBezTo>
                  <a:pt x="5624" y="19838"/>
                  <a:pt x="5637" y="19835"/>
                  <a:pt x="5654" y="19835"/>
                </a:cubicBezTo>
                <a:cubicBezTo>
                  <a:pt x="5684" y="19835"/>
                  <a:pt x="5702" y="19826"/>
                  <a:pt x="5711" y="19835"/>
                </a:cubicBezTo>
                <a:cubicBezTo>
                  <a:pt x="5712" y="19836"/>
                  <a:pt x="5710" y="19853"/>
                  <a:pt x="5711" y="19855"/>
                </a:cubicBezTo>
                <a:cubicBezTo>
                  <a:pt x="5715" y="19861"/>
                  <a:pt x="5721" y="19864"/>
                  <a:pt x="5719" y="19875"/>
                </a:cubicBezTo>
                <a:cubicBezTo>
                  <a:pt x="5717" y="19886"/>
                  <a:pt x="5709" y="19897"/>
                  <a:pt x="5703" y="19915"/>
                </a:cubicBezTo>
                <a:cubicBezTo>
                  <a:pt x="5684" y="19971"/>
                  <a:pt x="5685" y="19995"/>
                  <a:pt x="5703" y="19995"/>
                </a:cubicBezTo>
                <a:cubicBezTo>
                  <a:pt x="5706" y="19995"/>
                  <a:pt x="5708" y="20009"/>
                  <a:pt x="5711" y="20015"/>
                </a:cubicBezTo>
                <a:cubicBezTo>
                  <a:pt x="5718" y="20029"/>
                  <a:pt x="5725" y="20051"/>
                  <a:pt x="5727" y="20094"/>
                </a:cubicBezTo>
                <a:cubicBezTo>
                  <a:pt x="5740" y="20127"/>
                  <a:pt x="5755" y="20176"/>
                  <a:pt x="5768" y="20194"/>
                </a:cubicBezTo>
                <a:cubicBezTo>
                  <a:pt x="5780" y="20210"/>
                  <a:pt x="5790" y="20223"/>
                  <a:pt x="5800" y="20254"/>
                </a:cubicBezTo>
                <a:cubicBezTo>
                  <a:pt x="5806" y="20252"/>
                  <a:pt x="5810" y="20255"/>
                  <a:pt x="5817" y="20254"/>
                </a:cubicBezTo>
                <a:cubicBezTo>
                  <a:pt x="5904" y="20233"/>
                  <a:pt x="5906" y="20244"/>
                  <a:pt x="5906" y="20414"/>
                </a:cubicBezTo>
                <a:cubicBezTo>
                  <a:pt x="5906" y="20450"/>
                  <a:pt x="5904" y="20470"/>
                  <a:pt x="5906" y="20494"/>
                </a:cubicBezTo>
                <a:cubicBezTo>
                  <a:pt x="5907" y="20510"/>
                  <a:pt x="5912" y="20522"/>
                  <a:pt x="5914" y="20534"/>
                </a:cubicBezTo>
                <a:cubicBezTo>
                  <a:pt x="5916" y="20542"/>
                  <a:pt x="5920" y="20568"/>
                  <a:pt x="5922" y="20574"/>
                </a:cubicBezTo>
                <a:cubicBezTo>
                  <a:pt x="5924" y="20580"/>
                  <a:pt x="5928" y="20569"/>
                  <a:pt x="5931" y="20574"/>
                </a:cubicBezTo>
                <a:cubicBezTo>
                  <a:pt x="5935" y="20586"/>
                  <a:pt x="5939" y="20605"/>
                  <a:pt x="5947" y="20614"/>
                </a:cubicBezTo>
                <a:cubicBezTo>
                  <a:pt x="5956" y="20626"/>
                  <a:pt x="5965" y="20643"/>
                  <a:pt x="5979" y="20654"/>
                </a:cubicBezTo>
                <a:cubicBezTo>
                  <a:pt x="6012" y="20679"/>
                  <a:pt x="6046" y="20691"/>
                  <a:pt x="6053" y="20674"/>
                </a:cubicBezTo>
                <a:cubicBezTo>
                  <a:pt x="6060" y="20657"/>
                  <a:pt x="6061" y="20707"/>
                  <a:pt x="6061" y="20794"/>
                </a:cubicBezTo>
                <a:cubicBezTo>
                  <a:pt x="6061" y="20891"/>
                  <a:pt x="6074" y="20965"/>
                  <a:pt x="6085" y="21014"/>
                </a:cubicBezTo>
                <a:cubicBezTo>
                  <a:pt x="6091" y="21022"/>
                  <a:pt x="6089" y="21034"/>
                  <a:pt x="6093" y="21034"/>
                </a:cubicBezTo>
                <a:cubicBezTo>
                  <a:pt x="6102" y="21034"/>
                  <a:pt x="6110" y="21039"/>
                  <a:pt x="6110" y="21054"/>
                </a:cubicBezTo>
                <a:cubicBezTo>
                  <a:pt x="6110" y="21059"/>
                  <a:pt x="6115" y="21066"/>
                  <a:pt x="6118" y="21074"/>
                </a:cubicBezTo>
                <a:cubicBezTo>
                  <a:pt x="6125" y="21077"/>
                  <a:pt x="6126" y="21081"/>
                  <a:pt x="6134" y="21074"/>
                </a:cubicBezTo>
                <a:cubicBezTo>
                  <a:pt x="6138" y="21070"/>
                  <a:pt x="6145" y="21073"/>
                  <a:pt x="6150" y="21074"/>
                </a:cubicBezTo>
                <a:cubicBezTo>
                  <a:pt x="6154" y="21075"/>
                  <a:pt x="6155" y="21071"/>
                  <a:pt x="6158" y="21074"/>
                </a:cubicBezTo>
                <a:cubicBezTo>
                  <a:pt x="6159" y="21075"/>
                  <a:pt x="6165" y="21073"/>
                  <a:pt x="6166" y="21074"/>
                </a:cubicBezTo>
                <a:cubicBezTo>
                  <a:pt x="6175" y="21083"/>
                  <a:pt x="6183" y="21099"/>
                  <a:pt x="6191" y="21114"/>
                </a:cubicBezTo>
                <a:cubicBezTo>
                  <a:pt x="6193" y="21120"/>
                  <a:pt x="6189" y="21128"/>
                  <a:pt x="6191" y="21134"/>
                </a:cubicBezTo>
                <a:cubicBezTo>
                  <a:pt x="6200" y="21156"/>
                  <a:pt x="6208" y="21186"/>
                  <a:pt x="6215" y="21214"/>
                </a:cubicBezTo>
                <a:cubicBezTo>
                  <a:pt x="6223" y="21245"/>
                  <a:pt x="6228" y="21261"/>
                  <a:pt x="6232" y="21294"/>
                </a:cubicBezTo>
                <a:cubicBezTo>
                  <a:pt x="6260" y="21338"/>
                  <a:pt x="6290" y="21389"/>
                  <a:pt x="6313" y="21414"/>
                </a:cubicBezTo>
                <a:cubicBezTo>
                  <a:pt x="6346" y="21422"/>
                  <a:pt x="6404" y="21429"/>
                  <a:pt x="6476" y="21434"/>
                </a:cubicBezTo>
                <a:cubicBezTo>
                  <a:pt x="6528" y="21438"/>
                  <a:pt x="6601" y="21432"/>
                  <a:pt x="6679" y="21434"/>
                </a:cubicBezTo>
                <a:cubicBezTo>
                  <a:pt x="6718" y="21435"/>
                  <a:pt x="6763" y="21433"/>
                  <a:pt x="6809" y="21434"/>
                </a:cubicBezTo>
                <a:cubicBezTo>
                  <a:pt x="7047" y="21439"/>
                  <a:pt x="7369" y="21454"/>
                  <a:pt x="7859" y="21454"/>
                </a:cubicBezTo>
                <a:cubicBezTo>
                  <a:pt x="8244" y="21454"/>
                  <a:pt x="8560" y="21440"/>
                  <a:pt x="8835" y="21434"/>
                </a:cubicBezTo>
                <a:cubicBezTo>
                  <a:pt x="9020" y="21430"/>
                  <a:pt x="9199" y="21420"/>
                  <a:pt x="9299" y="21414"/>
                </a:cubicBezTo>
                <a:cubicBezTo>
                  <a:pt x="9354" y="21380"/>
                  <a:pt x="9377" y="21332"/>
                  <a:pt x="9412" y="21254"/>
                </a:cubicBezTo>
                <a:cubicBezTo>
                  <a:pt x="9434" y="21208"/>
                  <a:pt x="9455" y="21167"/>
                  <a:pt x="9478" y="21114"/>
                </a:cubicBezTo>
                <a:cubicBezTo>
                  <a:pt x="9556" y="20932"/>
                  <a:pt x="9632" y="20737"/>
                  <a:pt x="9632" y="20714"/>
                </a:cubicBezTo>
                <a:cubicBezTo>
                  <a:pt x="9632" y="20711"/>
                  <a:pt x="9638" y="20702"/>
                  <a:pt x="9640" y="20694"/>
                </a:cubicBezTo>
                <a:cubicBezTo>
                  <a:pt x="9649" y="20668"/>
                  <a:pt x="9665" y="20620"/>
                  <a:pt x="9689" y="20574"/>
                </a:cubicBezTo>
                <a:cubicBezTo>
                  <a:pt x="9720" y="20515"/>
                  <a:pt x="9746" y="20449"/>
                  <a:pt x="9746" y="20434"/>
                </a:cubicBezTo>
                <a:cubicBezTo>
                  <a:pt x="9746" y="20423"/>
                  <a:pt x="9765" y="20373"/>
                  <a:pt x="9787" y="20314"/>
                </a:cubicBezTo>
                <a:cubicBezTo>
                  <a:pt x="9781" y="20282"/>
                  <a:pt x="9778" y="20272"/>
                  <a:pt x="9770" y="20254"/>
                </a:cubicBezTo>
                <a:cubicBezTo>
                  <a:pt x="9768" y="20248"/>
                  <a:pt x="9764" y="20236"/>
                  <a:pt x="9762" y="20234"/>
                </a:cubicBezTo>
                <a:cubicBezTo>
                  <a:pt x="9755" y="20222"/>
                  <a:pt x="9746" y="20214"/>
                  <a:pt x="9738" y="20214"/>
                </a:cubicBezTo>
                <a:cubicBezTo>
                  <a:pt x="9731" y="20214"/>
                  <a:pt x="9726" y="20217"/>
                  <a:pt x="9722" y="20214"/>
                </a:cubicBezTo>
                <a:cubicBezTo>
                  <a:pt x="9717" y="20210"/>
                  <a:pt x="9716" y="20200"/>
                  <a:pt x="9713" y="20194"/>
                </a:cubicBezTo>
                <a:cubicBezTo>
                  <a:pt x="9712" y="20189"/>
                  <a:pt x="9706" y="20180"/>
                  <a:pt x="9705" y="20174"/>
                </a:cubicBezTo>
                <a:cubicBezTo>
                  <a:pt x="9705" y="20164"/>
                  <a:pt x="9703" y="20146"/>
                  <a:pt x="9705" y="20134"/>
                </a:cubicBezTo>
                <a:cubicBezTo>
                  <a:pt x="9710" y="20101"/>
                  <a:pt x="9725" y="20075"/>
                  <a:pt x="9738" y="20074"/>
                </a:cubicBezTo>
                <a:cubicBezTo>
                  <a:pt x="9742" y="20073"/>
                  <a:pt x="9750" y="20090"/>
                  <a:pt x="9754" y="20094"/>
                </a:cubicBezTo>
                <a:cubicBezTo>
                  <a:pt x="9772" y="20111"/>
                  <a:pt x="9870" y="19909"/>
                  <a:pt x="9998" y="19595"/>
                </a:cubicBezTo>
                <a:lnTo>
                  <a:pt x="10210" y="19075"/>
                </a:lnTo>
                <a:lnTo>
                  <a:pt x="10210" y="15516"/>
                </a:lnTo>
                <a:lnTo>
                  <a:pt x="10210" y="11977"/>
                </a:lnTo>
                <a:lnTo>
                  <a:pt x="10080" y="11657"/>
                </a:lnTo>
                <a:cubicBezTo>
                  <a:pt x="10037" y="11554"/>
                  <a:pt x="10002" y="11465"/>
                  <a:pt x="9982" y="11397"/>
                </a:cubicBezTo>
                <a:cubicBezTo>
                  <a:pt x="9972" y="11363"/>
                  <a:pt x="9963" y="11341"/>
                  <a:pt x="9958" y="11317"/>
                </a:cubicBezTo>
                <a:cubicBezTo>
                  <a:pt x="9954" y="11292"/>
                  <a:pt x="9956" y="11270"/>
                  <a:pt x="9958" y="11257"/>
                </a:cubicBezTo>
                <a:cubicBezTo>
                  <a:pt x="9962" y="11231"/>
                  <a:pt x="9961" y="11206"/>
                  <a:pt x="9958" y="11197"/>
                </a:cubicBezTo>
                <a:cubicBezTo>
                  <a:pt x="9954" y="11185"/>
                  <a:pt x="9946" y="11185"/>
                  <a:pt x="9933" y="11197"/>
                </a:cubicBezTo>
                <a:cubicBezTo>
                  <a:pt x="9917" y="11212"/>
                  <a:pt x="9896" y="11193"/>
                  <a:pt x="9876" y="11157"/>
                </a:cubicBezTo>
                <a:cubicBezTo>
                  <a:pt x="9856" y="11120"/>
                  <a:pt x="9844" y="11081"/>
                  <a:pt x="9844" y="11037"/>
                </a:cubicBezTo>
                <a:cubicBezTo>
                  <a:pt x="9844" y="11019"/>
                  <a:pt x="9837" y="11009"/>
                  <a:pt x="9827" y="11017"/>
                </a:cubicBezTo>
                <a:cubicBezTo>
                  <a:pt x="9824" y="11020"/>
                  <a:pt x="9814" y="10985"/>
                  <a:pt x="9811" y="10957"/>
                </a:cubicBezTo>
                <a:cubicBezTo>
                  <a:pt x="9807" y="10909"/>
                  <a:pt x="9811" y="10837"/>
                  <a:pt x="9811" y="10738"/>
                </a:cubicBezTo>
                <a:lnTo>
                  <a:pt x="9811" y="10458"/>
                </a:lnTo>
                <a:lnTo>
                  <a:pt x="10006" y="9958"/>
                </a:lnTo>
                <a:lnTo>
                  <a:pt x="10210" y="9458"/>
                </a:lnTo>
                <a:lnTo>
                  <a:pt x="10210" y="5839"/>
                </a:lnTo>
                <a:cubicBezTo>
                  <a:pt x="10209" y="3430"/>
                  <a:pt x="10200" y="2217"/>
                  <a:pt x="10185" y="2240"/>
                </a:cubicBezTo>
                <a:cubicBezTo>
                  <a:pt x="10178" y="2251"/>
                  <a:pt x="10170" y="2266"/>
                  <a:pt x="10161" y="2260"/>
                </a:cubicBezTo>
                <a:cubicBezTo>
                  <a:pt x="10151" y="2253"/>
                  <a:pt x="10137" y="2238"/>
                  <a:pt x="10128" y="2220"/>
                </a:cubicBezTo>
                <a:cubicBezTo>
                  <a:pt x="10125" y="2212"/>
                  <a:pt x="10123" y="2208"/>
                  <a:pt x="10120" y="2200"/>
                </a:cubicBezTo>
                <a:cubicBezTo>
                  <a:pt x="10113" y="2178"/>
                  <a:pt x="10112" y="2142"/>
                  <a:pt x="10112" y="2120"/>
                </a:cubicBezTo>
                <a:cubicBezTo>
                  <a:pt x="10112" y="2109"/>
                  <a:pt x="10110" y="2109"/>
                  <a:pt x="10112" y="2100"/>
                </a:cubicBezTo>
                <a:cubicBezTo>
                  <a:pt x="10120" y="2068"/>
                  <a:pt x="10117" y="2060"/>
                  <a:pt x="10104" y="2080"/>
                </a:cubicBezTo>
                <a:cubicBezTo>
                  <a:pt x="10100" y="2085"/>
                  <a:pt x="10092" y="2079"/>
                  <a:pt x="10088" y="2080"/>
                </a:cubicBezTo>
                <a:cubicBezTo>
                  <a:pt x="10079" y="2080"/>
                  <a:pt x="10072" y="2076"/>
                  <a:pt x="10063" y="2060"/>
                </a:cubicBezTo>
                <a:cubicBezTo>
                  <a:pt x="10060" y="2054"/>
                  <a:pt x="10058" y="2047"/>
                  <a:pt x="10055" y="2040"/>
                </a:cubicBezTo>
                <a:cubicBezTo>
                  <a:pt x="10045" y="2013"/>
                  <a:pt x="10037" y="1968"/>
                  <a:pt x="10039" y="1940"/>
                </a:cubicBezTo>
                <a:cubicBezTo>
                  <a:pt x="10040" y="1929"/>
                  <a:pt x="10044" y="1928"/>
                  <a:pt x="10047" y="1920"/>
                </a:cubicBezTo>
                <a:cubicBezTo>
                  <a:pt x="10056" y="1895"/>
                  <a:pt x="10051" y="1883"/>
                  <a:pt x="10039" y="1900"/>
                </a:cubicBezTo>
                <a:cubicBezTo>
                  <a:pt x="10033" y="1909"/>
                  <a:pt x="10016" y="1888"/>
                  <a:pt x="9990" y="1840"/>
                </a:cubicBezTo>
                <a:cubicBezTo>
                  <a:pt x="9964" y="1792"/>
                  <a:pt x="9926" y="1722"/>
                  <a:pt x="9892" y="1640"/>
                </a:cubicBezTo>
                <a:cubicBezTo>
                  <a:pt x="9825" y="1477"/>
                  <a:pt x="9761" y="1346"/>
                  <a:pt x="9746" y="1361"/>
                </a:cubicBezTo>
                <a:cubicBezTo>
                  <a:pt x="9731" y="1376"/>
                  <a:pt x="9722" y="1363"/>
                  <a:pt x="9722" y="1321"/>
                </a:cubicBezTo>
                <a:cubicBezTo>
                  <a:pt x="9722" y="1279"/>
                  <a:pt x="9738" y="1220"/>
                  <a:pt x="9762" y="1201"/>
                </a:cubicBezTo>
                <a:cubicBezTo>
                  <a:pt x="9773" y="1193"/>
                  <a:pt x="9780" y="1178"/>
                  <a:pt x="9787" y="1161"/>
                </a:cubicBezTo>
                <a:cubicBezTo>
                  <a:pt x="9793" y="1141"/>
                  <a:pt x="9800" y="1130"/>
                  <a:pt x="9803" y="1101"/>
                </a:cubicBezTo>
                <a:cubicBezTo>
                  <a:pt x="9778" y="1071"/>
                  <a:pt x="9705" y="897"/>
                  <a:pt x="9705" y="861"/>
                </a:cubicBezTo>
                <a:cubicBezTo>
                  <a:pt x="9705" y="840"/>
                  <a:pt x="9697" y="821"/>
                  <a:pt x="9689" y="821"/>
                </a:cubicBezTo>
                <a:cubicBezTo>
                  <a:pt x="9682" y="821"/>
                  <a:pt x="9658" y="780"/>
                  <a:pt x="9632" y="721"/>
                </a:cubicBezTo>
                <a:lnTo>
                  <a:pt x="9616" y="721"/>
                </a:lnTo>
                <a:lnTo>
                  <a:pt x="9616" y="681"/>
                </a:lnTo>
                <a:cubicBezTo>
                  <a:pt x="9585" y="607"/>
                  <a:pt x="9536" y="489"/>
                  <a:pt x="9502" y="421"/>
                </a:cubicBezTo>
                <a:cubicBezTo>
                  <a:pt x="9467" y="352"/>
                  <a:pt x="9429" y="287"/>
                  <a:pt x="9421" y="261"/>
                </a:cubicBezTo>
                <a:cubicBezTo>
                  <a:pt x="9371" y="112"/>
                  <a:pt x="9354" y="78"/>
                  <a:pt x="9282" y="41"/>
                </a:cubicBezTo>
                <a:cubicBezTo>
                  <a:pt x="9221" y="10"/>
                  <a:pt x="8480" y="-5"/>
                  <a:pt x="7753" y="1"/>
                </a:cubicBezTo>
                <a:close/>
                <a:moveTo>
                  <a:pt x="17645" y="21"/>
                </a:moveTo>
                <a:lnTo>
                  <a:pt x="17572" y="101"/>
                </a:lnTo>
                <a:cubicBezTo>
                  <a:pt x="17560" y="116"/>
                  <a:pt x="17551" y="128"/>
                  <a:pt x="17540" y="141"/>
                </a:cubicBezTo>
                <a:cubicBezTo>
                  <a:pt x="17544" y="276"/>
                  <a:pt x="17529" y="306"/>
                  <a:pt x="17466" y="301"/>
                </a:cubicBezTo>
                <a:cubicBezTo>
                  <a:pt x="17442" y="369"/>
                  <a:pt x="17409" y="464"/>
                  <a:pt x="17369" y="561"/>
                </a:cubicBezTo>
                <a:cubicBezTo>
                  <a:pt x="17368" y="587"/>
                  <a:pt x="17361" y="602"/>
                  <a:pt x="17361" y="621"/>
                </a:cubicBezTo>
                <a:cubicBezTo>
                  <a:pt x="17360" y="631"/>
                  <a:pt x="17361" y="653"/>
                  <a:pt x="17361" y="661"/>
                </a:cubicBezTo>
                <a:cubicBezTo>
                  <a:pt x="17356" y="710"/>
                  <a:pt x="17350" y="729"/>
                  <a:pt x="17328" y="741"/>
                </a:cubicBezTo>
                <a:cubicBezTo>
                  <a:pt x="17318" y="747"/>
                  <a:pt x="17302" y="758"/>
                  <a:pt x="17287" y="761"/>
                </a:cubicBezTo>
                <a:cubicBezTo>
                  <a:pt x="17285" y="762"/>
                  <a:pt x="17281" y="761"/>
                  <a:pt x="17279" y="761"/>
                </a:cubicBezTo>
                <a:cubicBezTo>
                  <a:pt x="17262" y="798"/>
                  <a:pt x="17250" y="821"/>
                  <a:pt x="17247" y="821"/>
                </a:cubicBezTo>
                <a:cubicBezTo>
                  <a:pt x="17239" y="821"/>
                  <a:pt x="17230" y="845"/>
                  <a:pt x="17230" y="861"/>
                </a:cubicBezTo>
                <a:cubicBezTo>
                  <a:pt x="17230" y="874"/>
                  <a:pt x="17214" y="898"/>
                  <a:pt x="17198" y="941"/>
                </a:cubicBezTo>
                <a:cubicBezTo>
                  <a:pt x="17201" y="1042"/>
                  <a:pt x="17198" y="1095"/>
                  <a:pt x="17173" y="1121"/>
                </a:cubicBezTo>
                <a:cubicBezTo>
                  <a:pt x="17165" y="1129"/>
                  <a:pt x="17154" y="1135"/>
                  <a:pt x="17141" y="1141"/>
                </a:cubicBezTo>
                <a:cubicBezTo>
                  <a:pt x="17133" y="1187"/>
                  <a:pt x="17076" y="1331"/>
                  <a:pt x="17076" y="1301"/>
                </a:cubicBezTo>
                <a:cubicBezTo>
                  <a:pt x="17076" y="1299"/>
                  <a:pt x="17043" y="1384"/>
                  <a:pt x="17035" y="1401"/>
                </a:cubicBezTo>
                <a:cubicBezTo>
                  <a:pt x="17037" y="1463"/>
                  <a:pt x="17029" y="1515"/>
                  <a:pt x="17027" y="1560"/>
                </a:cubicBezTo>
                <a:cubicBezTo>
                  <a:pt x="17025" y="1605"/>
                  <a:pt x="17023" y="1649"/>
                  <a:pt x="17019" y="1660"/>
                </a:cubicBezTo>
                <a:cubicBezTo>
                  <a:pt x="17015" y="1670"/>
                  <a:pt x="17014" y="1664"/>
                  <a:pt x="17011" y="1660"/>
                </a:cubicBezTo>
                <a:cubicBezTo>
                  <a:pt x="17008" y="1656"/>
                  <a:pt x="17003" y="1638"/>
                  <a:pt x="17003" y="1620"/>
                </a:cubicBezTo>
                <a:cubicBezTo>
                  <a:pt x="17003" y="1613"/>
                  <a:pt x="17005" y="1606"/>
                  <a:pt x="17003" y="1600"/>
                </a:cubicBezTo>
                <a:cubicBezTo>
                  <a:pt x="16995" y="1584"/>
                  <a:pt x="16981" y="1587"/>
                  <a:pt x="16962" y="1580"/>
                </a:cubicBezTo>
                <a:cubicBezTo>
                  <a:pt x="16923" y="1674"/>
                  <a:pt x="16913" y="1681"/>
                  <a:pt x="16856" y="1820"/>
                </a:cubicBezTo>
                <a:cubicBezTo>
                  <a:pt x="16860" y="1867"/>
                  <a:pt x="16865" y="1908"/>
                  <a:pt x="16872" y="1920"/>
                </a:cubicBezTo>
                <a:cubicBezTo>
                  <a:pt x="16885" y="1939"/>
                  <a:pt x="16888" y="1970"/>
                  <a:pt x="16881" y="2000"/>
                </a:cubicBezTo>
                <a:cubicBezTo>
                  <a:pt x="16878" y="2008"/>
                  <a:pt x="16875" y="2015"/>
                  <a:pt x="16872" y="2020"/>
                </a:cubicBezTo>
                <a:cubicBezTo>
                  <a:pt x="16870" y="2024"/>
                  <a:pt x="16868" y="2040"/>
                  <a:pt x="16864" y="2040"/>
                </a:cubicBezTo>
                <a:cubicBezTo>
                  <a:pt x="16858" y="2040"/>
                  <a:pt x="16848" y="2016"/>
                  <a:pt x="16840" y="2000"/>
                </a:cubicBezTo>
                <a:cubicBezTo>
                  <a:pt x="16835" y="1989"/>
                  <a:pt x="16826" y="1988"/>
                  <a:pt x="16815" y="1980"/>
                </a:cubicBezTo>
                <a:cubicBezTo>
                  <a:pt x="16809" y="1975"/>
                  <a:pt x="16799" y="1963"/>
                  <a:pt x="16791" y="1960"/>
                </a:cubicBezTo>
                <a:lnTo>
                  <a:pt x="16702" y="2200"/>
                </a:lnTo>
                <a:lnTo>
                  <a:pt x="16702" y="5919"/>
                </a:lnTo>
                <a:cubicBezTo>
                  <a:pt x="16702" y="6790"/>
                  <a:pt x="16709" y="7463"/>
                  <a:pt x="16710" y="7998"/>
                </a:cubicBezTo>
                <a:cubicBezTo>
                  <a:pt x="16711" y="9067"/>
                  <a:pt x="16709" y="9560"/>
                  <a:pt x="16718" y="9758"/>
                </a:cubicBezTo>
                <a:cubicBezTo>
                  <a:pt x="16722" y="9858"/>
                  <a:pt x="16735" y="9878"/>
                  <a:pt x="16742" y="9878"/>
                </a:cubicBezTo>
                <a:cubicBezTo>
                  <a:pt x="16769" y="9879"/>
                  <a:pt x="16794" y="9907"/>
                  <a:pt x="16815" y="9958"/>
                </a:cubicBezTo>
                <a:cubicBezTo>
                  <a:pt x="16837" y="10009"/>
                  <a:pt x="16848" y="10076"/>
                  <a:pt x="16856" y="10158"/>
                </a:cubicBezTo>
                <a:cubicBezTo>
                  <a:pt x="16862" y="10215"/>
                  <a:pt x="16870" y="10254"/>
                  <a:pt x="16881" y="10278"/>
                </a:cubicBezTo>
                <a:cubicBezTo>
                  <a:pt x="16891" y="10301"/>
                  <a:pt x="16909" y="10318"/>
                  <a:pt x="16929" y="10318"/>
                </a:cubicBezTo>
                <a:cubicBezTo>
                  <a:pt x="16952" y="10318"/>
                  <a:pt x="16976" y="10348"/>
                  <a:pt x="16994" y="10398"/>
                </a:cubicBezTo>
                <a:cubicBezTo>
                  <a:pt x="17001" y="10414"/>
                  <a:pt x="17006" y="10438"/>
                  <a:pt x="17011" y="10458"/>
                </a:cubicBezTo>
                <a:cubicBezTo>
                  <a:pt x="17031" y="10537"/>
                  <a:pt x="17043" y="10630"/>
                  <a:pt x="17035" y="10718"/>
                </a:cubicBezTo>
                <a:cubicBezTo>
                  <a:pt x="17031" y="10759"/>
                  <a:pt x="17029" y="10788"/>
                  <a:pt x="17035" y="10797"/>
                </a:cubicBezTo>
                <a:cubicBezTo>
                  <a:pt x="17041" y="10808"/>
                  <a:pt x="17049" y="10811"/>
                  <a:pt x="17068" y="10797"/>
                </a:cubicBezTo>
                <a:cubicBezTo>
                  <a:pt x="17077" y="10791"/>
                  <a:pt x="17086" y="10778"/>
                  <a:pt x="17092" y="10778"/>
                </a:cubicBezTo>
                <a:cubicBezTo>
                  <a:pt x="17098" y="10778"/>
                  <a:pt x="17105" y="10791"/>
                  <a:pt x="17108" y="10797"/>
                </a:cubicBezTo>
                <a:cubicBezTo>
                  <a:pt x="17112" y="10804"/>
                  <a:pt x="17115" y="10802"/>
                  <a:pt x="17116" y="10817"/>
                </a:cubicBezTo>
                <a:cubicBezTo>
                  <a:pt x="17118" y="10831"/>
                  <a:pt x="17117" y="10854"/>
                  <a:pt x="17116" y="10877"/>
                </a:cubicBezTo>
                <a:cubicBezTo>
                  <a:pt x="17116" y="10925"/>
                  <a:pt x="17112" y="10952"/>
                  <a:pt x="17108" y="10957"/>
                </a:cubicBezTo>
                <a:cubicBezTo>
                  <a:pt x="17105" y="10962"/>
                  <a:pt x="17100" y="10948"/>
                  <a:pt x="17092" y="10917"/>
                </a:cubicBezTo>
                <a:cubicBezTo>
                  <a:pt x="17070" y="10833"/>
                  <a:pt x="17035" y="10886"/>
                  <a:pt x="17035" y="10997"/>
                </a:cubicBezTo>
                <a:cubicBezTo>
                  <a:pt x="17035" y="11006"/>
                  <a:pt x="17040" y="11008"/>
                  <a:pt x="17035" y="11017"/>
                </a:cubicBezTo>
                <a:cubicBezTo>
                  <a:pt x="17030" y="11025"/>
                  <a:pt x="17019" y="11029"/>
                  <a:pt x="17011" y="11037"/>
                </a:cubicBezTo>
                <a:cubicBezTo>
                  <a:pt x="16994" y="11051"/>
                  <a:pt x="16972" y="11072"/>
                  <a:pt x="16946" y="11077"/>
                </a:cubicBezTo>
                <a:cubicBezTo>
                  <a:pt x="16910" y="11083"/>
                  <a:pt x="16880" y="11094"/>
                  <a:pt x="16864" y="11117"/>
                </a:cubicBezTo>
                <a:cubicBezTo>
                  <a:pt x="16859" y="11124"/>
                  <a:pt x="16859" y="11128"/>
                  <a:pt x="16856" y="11137"/>
                </a:cubicBezTo>
                <a:cubicBezTo>
                  <a:pt x="16850" y="11155"/>
                  <a:pt x="16844" y="11172"/>
                  <a:pt x="16848" y="11197"/>
                </a:cubicBezTo>
                <a:cubicBezTo>
                  <a:pt x="16852" y="11222"/>
                  <a:pt x="16860" y="11265"/>
                  <a:pt x="16872" y="11297"/>
                </a:cubicBezTo>
                <a:cubicBezTo>
                  <a:pt x="16893" y="11348"/>
                  <a:pt x="16895" y="11357"/>
                  <a:pt x="16872" y="11357"/>
                </a:cubicBezTo>
                <a:cubicBezTo>
                  <a:pt x="16855" y="11357"/>
                  <a:pt x="16848" y="11385"/>
                  <a:pt x="16856" y="11437"/>
                </a:cubicBezTo>
                <a:cubicBezTo>
                  <a:pt x="16859" y="11453"/>
                  <a:pt x="16865" y="11466"/>
                  <a:pt x="16864" y="11477"/>
                </a:cubicBezTo>
                <a:cubicBezTo>
                  <a:pt x="16864" y="11488"/>
                  <a:pt x="16860" y="11491"/>
                  <a:pt x="16856" y="11497"/>
                </a:cubicBezTo>
                <a:cubicBezTo>
                  <a:pt x="16849" y="11508"/>
                  <a:pt x="16831" y="11520"/>
                  <a:pt x="16807" y="11517"/>
                </a:cubicBezTo>
                <a:cubicBezTo>
                  <a:pt x="16774" y="11511"/>
                  <a:pt x="16738" y="11513"/>
                  <a:pt x="16726" y="11517"/>
                </a:cubicBezTo>
                <a:cubicBezTo>
                  <a:pt x="16724" y="11517"/>
                  <a:pt x="16719" y="11532"/>
                  <a:pt x="16718" y="11577"/>
                </a:cubicBezTo>
                <a:cubicBezTo>
                  <a:pt x="16713" y="11711"/>
                  <a:pt x="16713" y="12053"/>
                  <a:pt x="16710" y="12577"/>
                </a:cubicBezTo>
                <a:cubicBezTo>
                  <a:pt x="16706" y="13276"/>
                  <a:pt x="16702" y="14311"/>
                  <a:pt x="16702" y="15676"/>
                </a:cubicBezTo>
                <a:lnTo>
                  <a:pt x="16702" y="19435"/>
                </a:lnTo>
                <a:cubicBezTo>
                  <a:pt x="16734" y="19522"/>
                  <a:pt x="16771" y="19605"/>
                  <a:pt x="16832" y="19755"/>
                </a:cubicBezTo>
                <a:cubicBezTo>
                  <a:pt x="16927" y="19989"/>
                  <a:pt x="16999" y="20168"/>
                  <a:pt x="17035" y="20254"/>
                </a:cubicBezTo>
                <a:cubicBezTo>
                  <a:pt x="17068" y="20246"/>
                  <a:pt x="17092" y="20232"/>
                  <a:pt x="17092" y="20214"/>
                </a:cubicBezTo>
                <a:cubicBezTo>
                  <a:pt x="17092" y="20184"/>
                  <a:pt x="17117" y="20197"/>
                  <a:pt x="17141" y="20234"/>
                </a:cubicBezTo>
                <a:cubicBezTo>
                  <a:pt x="17165" y="20270"/>
                  <a:pt x="17172" y="20322"/>
                  <a:pt x="17165" y="20354"/>
                </a:cubicBezTo>
                <a:cubicBezTo>
                  <a:pt x="17168" y="20350"/>
                  <a:pt x="17176" y="20347"/>
                  <a:pt x="17182" y="20334"/>
                </a:cubicBezTo>
                <a:cubicBezTo>
                  <a:pt x="17205" y="20280"/>
                  <a:pt x="17251" y="20294"/>
                  <a:pt x="17263" y="20334"/>
                </a:cubicBezTo>
                <a:cubicBezTo>
                  <a:pt x="17265" y="20340"/>
                  <a:pt x="17263" y="20345"/>
                  <a:pt x="17263" y="20354"/>
                </a:cubicBezTo>
                <a:cubicBezTo>
                  <a:pt x="17263" y="20362"/>
                  <a:pt x="17265" y="20384"/>
                  <a:pt x="17263" y="20394"/>
                </a:cubicBezTo>
                <a:cubicBezTo>
                  <a:pt x="17259" y="20407"/>
                  <a:pt x="17254" y="20411"/>
                  <a:pt x="17247" y="20414"/>
                </a:cubicBezTo>
                <a:cubicBezTo>
                  <a:pt x="17240" y="20416"/>
                  <a:pt x="17229" y="20403"/>
                  <a:pt x="17222" y="20394"/>
                </a:cubicBezTo>
                <a:cubicBezTo>
                  <a:pt x="17208" y="20374"/>
                  <a:pt x="17297" y="20634"/>
                  <a:pt x="17426" y="20954"/>
                </a:cubicBezTo>
                <a:lnTo>
                  <a:pt x="17662" y="21534"/>
                </a:lnTo>
                <a:lnTo>
                  <a:pt x="19126" y="21534"/>
                </a:lnTo>
                <a:lnTo>
                  <a:pt x="20582" y="21534"/>
                </a:lnTo>
                <a:lnTo>
                  <a:pt x="20818" y="20954"/>
                </a:lnTo>
                <a:cubicBezTo>
                  <a:pt x="20890" y="20776"/>
                  <a:pt x="20939" y="20634"/>
                  <a:pt x="20973" y="20534"/>
                </a:cubicBezTo>
                <a:cubicBezTo>
                  <a:pt x="20997" y="20460"/>
                  <a:pt x="21013" y="20413"/>
                  <a:pt x="21013" y="20394"/>
                </a:cubicBezTo>
                <a:cubicBezTo>
                  <a:pt x="21013" y="20387"/>
                  <a:pt x="21008" y="20374"/>
                  <a:pt x="21005" y="20374"/>
                </a:cubicBezTo>
                <a:cubicBezTo>
                  <a:pt x="20989" y="20374"/>
                  <a:pt x="20981" y="20374"/>
                  <a:pt x="20981" y="20354"/>
                </a:cubicBezTo>
                <a:cubicBezTo>
                  <a:pt x="20980" y="20347"/>
                  <a:pt x="20979" y="20321"/>
                  <a:pt x="20981" y="20314"/>
                </a:cubicBezTo>
                <a:cubicBezTo>
                  <a:pt x="20988" y="20283"/>
                  <a:pt x="21010" y="20276"/>
                  <a:pt x="21021" y="20294"/>
                </a:cubicBezTo>
                <a:cubicBezTo>
                  <a:pt x="21027" y="20302"/>
                  <a:pt x="21027" y="20317"/>
                  <a:pt x="21030" y="20314"/>
                </a:cubicBezTo>
                <a:cubicBezTo>
                  <a:pt x="21034" y="20310"/>
                  <a:pt x="21038" y="20287"/>
                  <a:pt x="21038" y="20274"/>
                </a:cubicBezTo>
                <a:cubicBezTo>
                  <a:pt x="21038" y="20264"/>
                  <a:pt x="21040" y="20259"/>
                  <a:pt x="21046" y="20254"/>
                </a:cubicBezTo>
                <a:cubicBezTo>
                  <a:pt x="21052" y="20248"/>
                  <a:pt x="21060" y="20255"/>
                  <a:pt x="21070" y="20254"/>
                </a:cubicBezTo>
                <a:cubicBezTo>
                  <a:pt x="21090" y="20250"/>
                  <a:pt x="21124" y="20258"/>
                  <a:pt x="21152" y="20274"/>
                </a:cubicBezTo>
                <a:cubicBezTo>
                  <a:pt x="21156" y="20276"/>
                  <a:pt x="21144" y="20321"/>
                  <a:pt x="21127" y="20374"/>
                </a:cubicBezTo>
                <a:cubicBezTo>
                  <a:pt x="21113" y="20418"/>
                  <a:pt x="21109" y="20432"/>
                  <a:pt x="21111" y="20434"/>
                </a:cubicBezTo>
                <a:cubicBezTo>
                  <a:pt x="21113" y="20433"/>
                  <a:pt x="21122" y="20418"/>
                  <a:pt x="21143" y="20374"/>
                </a:cubicBezTo>
                <a:cubicBezTo>
                  <a:pt x="21153" y="20354"/>
                  <a:pt x="21164" y="20329"/>
                  <a:pt x="21176" y="20314"/>
                </a:cubicBezTo>
                <a:cubicBezTo>
                  <a:pt x="21184" y="20285"/>
                  <a:pt x="21194" y="20253"/>
                  <a:pt x="21209" y="20234"/>
                </a:cubicBezTo>
                <a:cubicBezTo>
                  <a:pt x="21229" y="20208"/>
                  <a:pt x="21249" y="20186"/>
                  <a:pt x="21249" y="20174"/>
                </a:cubicBezTo>
                <a:cubicBezTo>
                  <a:pt x="21249" y="20168"/>
                  <a:pt x="21252" y="20129"/>
                  <a:pt x="21257" y="20114"/>
                </a:cubicBezTo>
                <a:cubicBezTo>
                  <a:pt x="21257" y="20100"/>
                  <a:pt x="21258" y="20090"/>
                  <a:pt x="21257" y="20074"/>
                </a:cubicBezTo>
                <a:cubicBezTo>
                  <a:pt x="21253" y="19963"/>
                  <a:pt x="21264" y="19855"/>
                  <a:pt x="21282" y="19815"/>
                </a:cubicBezTo>
                <a:cubicBezTo>
                  <a:pt x="21307" y="19757"/>
                  <a:pt x="21311" y="19764"/>
                  <a:pt x="21298" y="19855"/>
                </a:cubicBezTo>
                <a:cubicBezTo>
                  <a:pt x="21292" y="19898"/>
                  <a:pt x="21288" y="19928"/>
                  <a:pt x="21290" y="19935"/>
                </a:cubicBezTo>
                <a:cubicBezTo>
                  <a:pt x="21292" y="19940"/>
                  <a:pt x="21295" y="19922"/>
                  <a:pt x="21306" y="19895"/>
                </a:cubicBezTo>
                <a:cubicBezTo>
                  <a:pt x="21312" y="19880"/>
                  <a:pt x="21328" y="19865"/>
                  <a:pt x="21339" y="19855"/>
                </a:cubicBezTo>
                <a:cubicBezTo>
                  <a:pt x="21349" y="19844"/>
                  <a:pt x="21360" y="19840"/>
                  <a:pt x="21371" y="19835"/>
                </a:cubicBezTo>
                <a:cubicBezTo>
                  <a:pt x="21397" y="19775"/>
                  <a:pt x="21415" y="19735"/>
                  <a:pt x="21420" y="19735"/>
                </a:cubicBezTo>
                <a:cubicBezTo>
                  <a:pt x="21428" y="19735"/>
                  <a:pt x="21436" y="19719"/>
                  <a:pt x="21436" y="19695"/>
                </a:cubicBezTo>
                <a:cubicBezTo>
                  <a:pt x="21436" y="19693"/>
                  <a:pt x="21436" y="19676"/>
                  <a:pt x="21436" y="19675"/>
                </a:cubicBezTo>
                <a:cubicBezTo>
                  <a:pt x="21436" y="19658"/>
                  <a:pt x="21437" y="19656"/>
                  <a:pt x="21436" y="19635"/>
                </a:cubicBezTo>
                <a:cubicBezTo>
                  <a:pt x="21432" y="19501"/>
                  <a:pt x="21440" y="19432"/>
                  <a:pt x="21461" y="19415"/>
                </a:cubicBezTo>
                <a:cubicBezTo>
                  <a:pt x="21478" y="19400"/>
                  <a:pt x="21485" y="19402"/>
                  <a:pt x="21477" y="19435"/>
                </a:cubicBezTo>
                <a:cubicBezTo>
                  <a:pt x="21469" y="19467"/>
                  <a:pt x="21473" y="19516"/>
                  <a:pt x="21485" y="19535"/>
                </a:cubicBezTo>
                <a:cubicBezTo>
                  <a:pt x="21488" y="19539"/>
                  <a:pt x="21491" y="19534"/>
                  <a:pt x="21493" y="19535"/>
                </a:cubicBezTo>
                <a:cubicBezTo>
                  <a:pt x="21497" y="19527"/>
                  <a:pt x="21498" y="19522"/>
                  <a:pt x="21501" y="19515"/>
                </a:cubicBezTo>
                <a:cubicBezTo>
                  <a:pt x="21504" y="19504"/>
                  <a:pt x="21510" y="19491"/>
                  <a:pt x="21510" y="19475"/>
                </a:cubicBezTo>
                <a:cubicBezTo>
                  <a:pt x="21510" y="19426"/>
                  <a:pt x="21525" y="19395"/>
                  <a:pt x="21550" y="19395"/>
                </a:cubicBezTo>
                <a:cubicBezTo>
                  <a:pt x="21553" y="19395"/>
                  <a:pt x="21556" y="19396"/>
                  <a:pt x="21558" y="19395"/>
                </a:cubicBezTo>
                <a:cubicBezTo>
                  <a:pt x="21566" y="19373"/>
                  <a:pt x="21570" y="19338"/>
                  <a:pt x="21575" y="19315"/>
                </a:cubicBezTo>
                <a:cubicBezTo>
                  <a:pt x="21575" y="19312"/>
                  <a:pt x="21582" y="19317"/>
                  <a:pt x="21583" y="19315"/>
                </a:cubicBezTo>
                <a:cubicBezTo>
                  <a:pt x="21586" y="19273"/>
                  <a:pt x="21589" y="19196"/>
                  <a:pt x="21591" y="19095"/>
                </a:cubicBezTo>
                <a:cubicBezTo>
                  <a:pt x="21592" y="19062"/>
                  <a:pt x="21590" y="19016"/>
                  <a:pt x="21591" y="18975"/>
                </a:cubicBezTo>
                <a:cubicBezTo>
                  <a:pt x="21592" y="18913"/>
                  <a:pt x="21590" y="18819"/>
                  <a:pt x="21591" y="18735"/>
                </a:cubicBezTo>
                <a:cubicBezTo>
                  <a:pt x="21592" y="18580"/>
                  <a:pt x="21590" y="18360"/>
                  <a:pt x="21591" y="18115"/>
                </a:cubicBezTo>
                <a:cubicBezTo>
                  <a:pt x="21592" y="17562"/>
                  <a:pt x="21599" y="16865"/>
                  <a:pt x="21599" y="15656"/>
                </a:cubicBezTo>
                <a:cubicBezTo>
                  <a:pt x="21599" y="14462"/>
                  <a:pt x="21592" y="13729"/>
                  <a:pt x="21591" y="13177"/>
                </a:cubicBezTo>
                <a:cubicBezTo>
                  <a:pt x="21590" y="12989"/>
                  <a:pt x="21592" y="12831"/>
                  <a:pt x="21591" y="12697"/>
                </a:cubicBezTo>
                <a:cubicBezTo>
                  <a:pt x="21590" y="12564"/>
                  <a:pt x="21592" y="12407"/>
                  <a:pt x="21591" y="12317"/>
                </a:cubicBezTo>
                <a:cubicBezTo>
                  <a:pt x="21589" y="12170"/>
                  <a:pt x="21587" y="12079"/>
                  <a:pt x="21583" y="12017"/>
                </a:cubicBezTo>
                <a:cubicBezTo>
                  <a:pt x="21575" y="11980"/>
                  <a:pt x="21563" y="11946"/>
                  <a:pt x="21558" y="11917"/>
                </a:cubicBezTo>
                <a:cubicBezTo>
                  <a:pt x="21556" y="11905"/>
                  <a:pt x="21556" y="11871"/>
                  <a:pt x="21550" y="11857"/>
                </a:cubicBezTo>
                <a:cubicBezTo>
                  <a:pt x="21533" y="11840"/>
                  <a:pt x="21516" y="11838"/>
                  <a:pt x="21510" y="11817"/>
                </a:cubicBezTo>
                <a:cubicBezTo>
                  <a:pt x="21469" y="11773"/>
                  <a:pt x="21371" y="11757"/>
                  <a:pt x="21355" y="11797"/>
                </a:cubicBezTo>
                <a:cubicBezTo>
                  <a:pt x="21349" y="11812"/>
                  <a:pt x="21344" y="11817"/>
                  <a:pt x="21339" y="11817"/>
                </a:cubicBezTo>
                <a:cubicBezTo>
                  <a:pt x="21333" y="11817"/>
                  <a:pt x="21319" y="11848"/>
                  <a:pt x="21306" y="11877"/>
                </a:cubicBezTo>
                <a:cubicBezTo>
                  <a:pt x="21286" y="11923"/>
                  <a:pt x="21280" y="11934"/>
                  <a:pt x="21298" y="11977"/>
                </a:cubicBezTo>
                <a:cubicBezTo>
                  <a:pt x="21315" y="12020"/>
                  <a:pt x="21316" y="12027"/>
                  <a:pt x="21298" y="12077"/>
                </a:cubicBezTo>
                <a:cubicBezTo>
                  <a:pt x="21287" y="12110"/>
                  <a:pt x="21278" y="12186"/>
                  <a:pt x="21274" y="12237"/>
                </a:cubicBezTo>
                <a:cubicBezTo>
                  <a:pt x="21265" y="12328"/>
                  <a:pt x="21257" y="12324"/>
                  <a:pt x="21176" y="12297"/>
                </a:cubicBezTo>
                <a:cubicBezTo>
                  <a:pt x="21069" y="12262"/>
                  <a:pt x="21058" y="12240"/>
                  <a:pt x="21078" y="12057"/>
                </a:cubicBezTo>
                <a:cubicBezTo>
                  <a:pt x="21090" y="11946"/>
                  <a:pt x="21093" y="11906"/>
                  <a:pt x="21078" y="11857"/>
                </a:cubicBezTo>
                <a:cubicBezTo>
                  <a:pt x="21068" y="11823"/>
                  <a:pt x="21054" y="11802"/>
                  <a:pt x="21054" y="11817"/>
                </a:cubicBezTo>
                <a:cubicBezTo>
                  <a:pt x="21053" y="11875"/>
                  <a:pt x="20997" y="11757"/>
                  <a:pt x="20997" y="11697"/>
                </a:cubicBezTo>
                <a:cubicBezTo>
                  <a:pt x="20997" y="11582"/>
                  <a:pt x="21104" y="11350"/>
                  <a:pt x="21176" y="11297"/>
                </a:cubicBezTo>
                <a:cubicBezTo>
                  <a:pt x="21213" y="11269"/>
                  <a:pt x="21265" y="11190"/>
                  <a:pt x="21290" y="11137"/>
                </a:cubicBezTo>
                <a:cubicBezTo>
                  <a:pt x="21294" y="11128"/>
                  <a:pt x="21295" y="11124"/>
                  <a:pt x="21298" y="11117"/>
                </a:cubicBezTo>
                <a:cubicBezTo>
                  <a:pt x="21294" y="11104"/>
                  <a:pt x="21282" y="11106"/>
                  <a:pt x="21274" y="11097"/>
                </a:cubicBezTo>
                <a:cubicBezTo>
                  <a:pt x="21272" y="11095"/>
                  <a:pt x="21275" y="11078"/>
                  <a:pt x="21274" y="11077"/>
                </a:cubicBezTo>
                <a:cubicBezTo>
                  <a:pt x="21263" y="11067"/>
                  <a:pt x="21251" y="11065"/>
                  <a:pt x="21233" y="11057"/>
                </a:cubicBezTo>
                <a:cubicBezTo>
                  <a:pt x="21211" y="11047"/>
                  <a:pt x="21188" y="11033"/>
                  <a:pt x="21176" y="11017"/>
                </a:cubicBezTo>
                <a:cubicBezTo>
                  <a:pt x="21170" y="11008"/>
                  <a:pt x="21170" y="11005"/>
                  <a:pt x="21168" y="10997"/>
                </a:cubicBezTo>
                <a:cubicBezTo>
                  <a:pt x="21165" y="10989"/>
                  <a:pt x="21158" y="10984"/>
                  <a:pt x="21160" y="10977"/>
                </a:cubicBezTo>
                <a:cubicBezTo>
                  <a:pt x="21167" y="10948"/>
                  <a:pt x="21162" y="10917"/>
                  <a:pt x="21143" y="10917"/>
                </a:cubicBezTo>
                <a:cubicBezTo>
                  <a:pt x="21132" y="10917"/>
                  <a:pt x="21125" y="10906"/>
                  <a:pt x="21119" y="10897"/>
                </a:cubicBezTo>
                <a:cubicBezTo>
                  <a:pt x="21113" y="10888"/>
                  <a:pt x="21111" y="10872"/>
                  <a:pt x="21111" y="10857"/>
                </a:cubicBezTo>
                <a:cubicBezTo>
                  <a:pt x="21111" y="10827"/>
                  <a:pt x="21122" y="10802"/>
                  <a:pt x="21143" y="10758"/>
                </a:cubicBezTo>
                <a:cubicBezTo>
                  <a:pt x="21170" y="10703"/>
                  <a:pt x="21183" y="10703"/>
                  <a:pt x="21209" y="10758"/>
                </a:cubicBezTo>
                <a:cubicBezTo>
                  <a:pt x="21219" y="10777"/>
                  <a:pt x="21227" y="10774"/>
                  <a:pt x="21233" y="10778"/>
                </a:cubicBezTo>
                <a:cubicBezTo>
                  <a:pt x="21236" y="10780"/>
                  <a:pt x="21239" y="10780"/>
                  <a:pt x="21241" y="10778"/>
                </a:cubicBezTo>
                <a:cubicBezTo>
                  <a:pt x="21247" y="10603"/>
                  <a:pt x="21266" y="10337"/>
                  <a:pt x="21274" y="10318"/>
                </a:cubicBezTo>
                <a:cubicBezTo>
                  <a:pt x="21279" y="10305"/>
                  <a:pt x="21320" y="10301"/>
                  <a:pt x="21363" y="10298"/>
                </a:cubicBezTo>
                <a:cubicBezTo>
                  <a:pt x="21380" y="10247"/>
                  <a:pt x="21402" y="10187"/>
                  <a:pt x="21428" y="10118"/>
                </a:cubicBezTo>
                <a:cubicBezTo>
                  <a:pt x="21429" y="10087"/>
                  <a:pt x="21424" y="10064"/>
                  <a:pt x="21428" y="10038"/>
                </a:cubicBezTo>
                <a:cubicBezTo>
                  <a:pt x="21432" y="10012"/>
                  <a:pt x="21445" y="9979"/>
                  <a:pt x="21453" y="9958"/>
                </a:cubicBezTo>
                <a:cubicBezTo>
                  <a:pt x="21468" y="9915"/>
                  <a:pt x="21484" y="9888"/>
                  <a:pt x="21510" y="9878"/>
                </a:cubicBezTo>
                <a:cubicBezTo>
                  <a:pt x="21527" y="9834"/>
                  <a:pt x="21545" y="9798"/>
                  <a:pt x="21558" y="9758"/>
                </a:cubicBezTo>
                <a:cubicBezTo>
                  <a:pt x="21557" y="9746"/>
                  <a:pt x="21564" y="9729"/>
                  <a:pt x="21575" y="9698"/>
                </a:cubicBezTo>
                <a:cubicBezTo>
                  <a:pt x="21579" y="9684"/>
                  <a:pt x="21579" y="9606"/>
                  <a:pt x="21583" y="9458"/>
                </a:cubicBezTo>
                <a:cubicBezTo>
                  <a:pt x="21592" y="9013"/>
                  <a:pt x="21600" y="7913"/>
                  <a:pt x="21599" y="5819"/>
                </a:cubicBezTo>
                <a:cubicBezTo>
                  <a:pt x="21598" y="4780"/>
                  <a:pt x="21593" y="4060"/>
                  <a:pt x="21591" y="3520"/>
                </a:cubicBezTo>
                <a:cubicBezTo>
                  <a:pt x="21591" y="3448"/>
                  <a:pt x="21591" y="3406"/>
                  <a:pt x="21591" y="3340"/>
                </a:cubicBezTo>
                <a:cubicBezTo>
                  <a:pt x="21589" y="2865"/>
                  <a:pt x="21587" y="2530"/>
                  <a:pt x="21583" y="2340"/>
                </a:cubicBezTo>
                <a:cubicBezTo>
                  <a:pt x="21560" y="2249"/>
                  <a:pt x="21508" y="2116"/>
                  <a:pt x="21412" y="1880"/>
                </a:cubicBezTo>
                <a:cubicBezTo>
                  <a:pt x="21209" y="1383"/>
                  <a:pt x="21166" y="1301"/>
                  <a:pt x="21143" y="1301"/>
                </a:cubicBezTo>
                <a:cubicBezTo>
                  <a:pt x="21135" y="1301"/>
                  <a:pt x="21127" y="1250"/>
                  <a:pt x="21127" y="1201"/>
                </a:cubicBezTo>
                <a:cubicBezTo>
                  <a:pt x="21127" y="1152"/>
                  <a:pt x="21126" y="1121"/>
                  <a:pt x="21119" y="1121"/>
                </a:cubicBezTo>
                <a:cubicBezTo>
                  <a:pt x="21119" y="1121"/>
                  <a:pt x="21112" y="1102"/>
                  <a:pt x="21111" y="1101"/>
                </a:cubicBezTo>
                <a:cubicBezTo>
                  <a:pt x="21088" y="1075"/>
                  <a:pt x="21071" y="1049"/>
                  <a:pt x="21070" y="1021"/>
                </a:cubicBezTo>
                <a:cubicBezTo>
                  <a:pt x="21038" y="950"/>
                  <a:pt x="20996" y="836"/>
                  <a:pt x="20940" y="701"/>
                </a:cubicBezTo>
                <a:cubicBezTo>
                  <a:pt x="20932" y="681"/>
                  <a:pt x="20924" y="682"/>
                  <a:pt x="20916" y="661"/>
                </a:cubicBezTo>
                <a:cubicBezTo>
                  <a:pt x="20812" y="410"/>
                  <a:pt x="20699" y="151"/>
                  <a:pt x="20663" y="101"/>
                </a:cubicBezTo>
                <a:lnTo>
                  <a:pt x="20598" y="21"/>
                </a:lnTo>
                <a:lnTo>
                  <a:pt x="20533" y="21"/>
                </a:lnTo>
                <a:cubicBezTo>
                  <a:pt x="20538" y="33"/>
                  <a:pt x="20546" y="30"/>
                  <a:pt x="20558" y="41"/>
                </a:cubicBezTo>
                <a:cubicBezTo>
                  <a:pt x="20573" y="57"/>
                  <a:pt x="19928" y="79"/>
                  <a:pt x="19126" y="81"/>
                </a:cubicBezTo>
                <a:cubicBezTo>
                  <a:pt x="18725" y="83"/>
                  <a:pt x="18363" y="86"/>
                  <a:pt x="18101" y="81"/>
                </a:cubicBezTo>
                <a:cubicBezTo>
                  <a:pt x="17839" y="77"/>
                  <a:pt x="17675" y="69"/>
                  <a:pt x="17678" y="61"/>
                </a:cubicBezTo>
                <a:cubicBezTo>
                  <a:pt x="17681" y="54"/>
                  <a:pt x="17844" y="47"/>
                  <a:pt x="18101" y="41"/>
                </a:cubicBezTo>
                <a:cubicBezTo>
                  <a:pt x="18358" y="36"/>
                  <a:pt x="18706" y="42"/>
                  <a:pt x="19093" y="41"/>
                </a:cubicBezTo>
                <a:cubicBezTo>
                  <a:pt x="19496" y="41"/>
                  <a:pt x="19793" y="29"/>
                  <a:pt x="20029" y="21"/>
                </a:cubicBezTo>
                <a:lnTo>
                  <a:pt x="19118" y="21"/>
                </a:lnTo>
                <a:lnTo>
                  <a:pt x="17645" y="21"/>
                </a:lnTo>
                <a:close/>
                <a:moveTo>
                  <a:pt x="1058" y="81"/>
                </a:moveTo>
                <a:lnTo>
                  <a:pt x="854" y="601"/>
                </a:lnTo>
                <a:cubicBezTo>
                  <a:pt x="741" y="879"/>
                  <a:pt x="641" y="1123"/>
                  <a:pt x="635" y="1141"/>
                </a:cubicBezTo>
                <a:cubicBezTo>
                  <a:pt x="631" y="1150"/>
                  <a:pt x="654" y="1200"/>
                  <a:pt x="691" y="1301"/>
                </a:cubicBezTo>
                <a:cubicBezTo>
                  <a:pt x="729" y="1403"/>
                  <a:pt x="778" y="1555"/>
                  <a:pt x="838" y="1700"/>
                </a:cubicBezTo>
                <a:lnTo>
                  <a:pt x="1058" y="2220"/>
                </a:lnTo>
                <a:lnTo>
                  <a:pt x="2522" y="2220"/>
                </a:lnTo>
                <a:cubicBezTo>
                  <a:pt x="3482" y="2220"/>
                  <a:pt x="3829" y="2227"/>
                  <a:pt x="3946" y="2260"/>
                </a:cubicBezTo>
                <a:cubicBezTo>
                  <a:pt x="3984" y="2271"/>
                  <a:pt x="3992" y="2282"/>
                  <a:pt x="3994" y="2300"/>
                </a:cubicBezTo>
                <a:cubicBezTo>
                  <a:pt x="3999" y="2328"/>
                  <a:pt x="3999" y="2346"/>
                  <a:pt x="3994" y="2360"/>
                </a:cubicBezTo>
                <a:cubicBezTo>
                  <a:pt x="3992" y="2366"/>
                  <a:pt x="3991" y="2376"/>
                  <a:pt x="3986" y="2380"/>
                </a:cubicBezTo>
                <a:cubicBezTo>
                  <a:pt x="3981" y="2383"/>
                  <a:pt x="3977" y="2380"/>
                  <a:pt x="3970" y="2380"/>
                </a:cubicBezTo>
                <a:cubicBezTo>
                  <a:pt x="3965" y="2380"/>
                  <a:pt x="3958" y="2392"/>
                  <a:pt x="3954" y="2400"/>
                </a:cubicBezTo>
                <a:cubicBezTo>
                  <a:pt x="3950" y="2408"/>
                  <a:pt x="3949" y="2410"/>
                  <a:pt x="3946" y="2440"/>
                </a:cubicBezTo>
                <a:cubicBezTo>
                  <a:pt x="3927" y="2618"/>
                  <a:pt x="3921" y="3315"/>
                  <a:pt x="3921" y="5919"/>
                </a:cubicBezTo>
                <a:lnTo>
                  <a:pt x="3921" y="9438"/>
                </a:lnTo>
                <a:lnTo>
                  <a:pt x="2465" y="9438"/>
                </a:lnTo>
                <a:lnTo>
                  <a:pt x="1001" y="9438"/>
                </a:lnTo>
                <a:lnTo>
                  <a:pt x="1001" y="5919"/>
                </a:lnTo>
                <a:lnTo>
                  <a:pt x="1001" y="2420"/>
                </a:lnTo>
                <a:lnTo>
                  <a:pt x="911" y="2180"/>
                </a:lnTo>
                <a:cubicBezTo>
                  <a:pt x="875" y="2087"/>
                  <a:pt x="854" y="2010"/>
                  <a:pt x="846" y="1960"/>
                </a:cubicBezTo>
                <a:cubicBezTo>
                  <a:pt x="843" y="1943"/>
                  <a:pt x="844" y="1926"/>
                  <a:pt x="846" y="1920"/>
                </a:cubicBezTo>
                <a:cubicBezTo>
                  <a:pt x="850" y="1908"/>
                  <a:pt x="848" y="1901"/>
                  <a:pt x="846" y="1900"/>
                </a:cubicBezTo>
                <a:cubicBezTo>
                  <a:pt x="844" y="1899"/>
                  <a:pt x="837" y="1890"/>
                  <a:pt x="830" y="1900"/>
                </a:cubicBezTo>
                <a:cubicBezTo>
                  <a:pt x="816" y="1919"/>
                  <a:pt x="754" y="1805"/>
                  <a:pt x="691" y="1640"/>
                </a:cubicBezTo>
                <a:cubicBezTo>
                  <a:pt x="629" y="1475"/>
                  <a:pt x="571" y="1341"/>
                  <a:pt x="561" y="1341"/>
                </a:cubicBezTo>
                <a:cubicBezTo>
                  <a:pt x="552" y="1341"/>
                  <a:pt x="453" y="1587"/>
                  <a:pt x="334" y="1880"/>
                </a:cubicBezTo>
                <a:lnTo>
                  <a:pt x="114" y="2400"/>
                </a:lnTo>
                <a:lnTo>
                  <a:pt x="114" y="5999"/>
                </a:lnTo>
                <a:lnTo>
                  <a:pt x="114" y="9598"/>
                </a:lnTo>
                <a:lnTo>
                  <a:pt x="236" y="9878"/>
                </a:lnTo>
                <a:cubicBezTo>
                  <a:pt x="270" y="9959"/>
                  <a:pt x="295" y="10052"/>
                  <a:pt x="317" y="10118"/>
                </a:cubicBezTo>
                <a:cubicBezTo>
                  <a:pt x="339" y="10184"/>
                  <a:pt x="358" y="10238"/>
                  <a:pt x="358" y="10258"/>
                </a:cubicBezTo>
                <a:cubicBezTo>
                  <a:pt x="358" y="10297"/>
                  <a:pt x="365" y="10312"/>
                  <a:pt x="374" y="10298"/>
                </a:cubicBezTo>
                <a:cubicBezTo>
                  <a:pt x="377" y="10295"/>
                  <a:pt x="377" y="10292"/>
                  <a:pt x="382" y="10298"/>
                </a:cubicBezTo>
                <a:cubicBezTo>
                  <a:pt x="388" y="10304"/>
                  <a:pt x="399" y="10325"/>
                  <a:pt x="407" y="10338"/>
                </a:cubicBezTo>
                <a:cubicBezTo>
                  <a:pt x="422" y="10365"/>
                  <a:pt x="437" y="10390"/>
                  <a:pt x="456" y="10438"/>
                </a:cubicBezTo>
                <a:cubicBezTo>
                  <a:pt x="516" y="10592"/>
                  <a:pt x="525" y="10636"/>
                  <a:pt x="513" y="10857"/>
                </a:cubicBezTo>
                <a:cubicBezTo>
                  <a:pt x="505" y="10992"/>
                  <a:pt x="498" y="11069"/>
                  <a:pt x="496" y="11017"/>
                </a:cubicBezTo>
                <a:cubicBezTo>
                  <a:pt x="494" y="10964"/>
                  <a:pt x="474" y="10917"/>
                  <a:pt x="456" y="10917"/>
                </a:cubicBezTo>
                <a:cubicBezTo>
                  <a:pt x="451" y="10917"/>
                  <a:pt x="451" y="10913"/>
                  <a:pt x="447" y="10917"/>
                </a:cubicBezTo>
                <a:cubicBezTo>
                  <a:pt x="437" y="10928"/>
                  <a:pt x="434" y="10963"/>
                  <a:pt x="439" y="10997"/>
                </a:cubicBezTo>
                <a:cubicBezTo>
                  <a:pt x="447" y="11048"/>
                  <a:pt x="433" y="11085"/>
                  <a:pt x="399" y="11097"/>
                </a:cubicBezTo>
                <a:cubicBezTo>
                  <a:pt x="381" y="11103"/>
                  <a:pt x="367" y="11114"/>
                  <a:pt x="358" y="11137"/>
                </a:cubicBezTo>
                <a:cubicBezTo>
                  <a:pt x="349" y="11159"/>
                  <a:pt x="342" y="11177"/>
                  <a:pt x="342" y="11217"/>
                </a:cubicBezTo>
                <a:cubicBezTo>
                  <a:pt x="341" y="11381"/>
                  <a:pt x="298" y="11517"/>
                  <a:pt x="236" y="11517"/>
                </a:cubicBezTo>
                <a:cubicBezTo>
                  <a:pt x="199" y="11517"/>
                  <a:pt x="179" y="11544"/>
                  <a:pt x="179" y="11617"/>
                </a:cubicBezTo>
                <a:cubicBezTo>
                  <a:pt x="179" y="11673"/>
                  <a:pt x="166" y="11739"/>
                  <a:pt x="146" y="11757"/>
                </a:cubicBezTo>
                <a:cubicBezTo>
                  <a:pt x="137" y="11766"/>
                  <a:pt x="126" y="11782"/>
                  <a:pt x="122" y="11797"/>
                </a:cubicBezTo>
                <a:cubicBezTo>
                  <a:pt x="120" y="11805"/>
                  <a:pt x="122" y="11809"/>
                  <a:pt x="122" y="11817"/>
                </a:cubicBezTo>
                <a:cubicBezTo>
                  <a:pt x="122" y="11826"/>
                  <a:pt x="120" y="11830"/>
                  <a:pt x="122" y="11837"/>
                </a:cubicBezTo>
                <a:cubicBezTo>
                  <a:pt x="124" y="11846"/>
                  <a:pt x="124" y="11871"/>
                  <a:pt x="122" y="11877"/>
                </a:cubicBezTo>
                <a:cubicBezTo>
                  <a:pt x="121" y="11884"/>
                  <a:pt x="119" y="11872"/>
                  <a:pt x="114" y="11877"/>
                </a:cubicBezTo>
                <a:cubicBezTo>
                  <a:pt x="104" y="11887"/>
                  <a:pt x="85" y="11897"/>
                  <a:pt x="65" y="11897"/>
                </a:cubicBezTo>
                <a:lnTo>
                  <a:pt x="0" y="11897"/>
                </a:lnTo>
                <a:lnTo>
                  <a:pt x="0" y="15656"/>
                </a:lnTo>
                <a:cubicBezTo>
                  <a:pt x="0" y="16631"/>
                  <a:pt x="5" y="17486"/>
                  <a:pt x="8" y="18155"/>
                </a:cubicBezTo>
                <a:cubicBezTo>
                  <a:pt x="11" y="18761"/>
                  <a:pt x="12" y="19181"/>
                  <a:pt x="16" y="19295"/>
                </a:cubicBezTo>
                <a:cubicBezTo>
                  <a:pt x="16" y="19296"/>
                  <a:pt x="16" y="19314"/>
                  <a:pt x="16" y="19315"/>
                </a:cubicBezTo>
                <a:cubicBezTo>
                  <a:pt x="26" y="19348"/>
                  <a:pt x="34" y="19378"/>
                  <a:pt x="49" y="19415"/>
                </a:cubicBezTo>
                <a:cubicBezTo>
                  <a:pt x="64" y="19420"/>
                  <a:pt x="79" y="19427"/>
                  <a:pt x="98" y="19435"/>
                </a:cubicBezTo>
                <a:cubicBezTo>
                  <a:pt x="126" y="19446"/>
                  <a:pt x="146" y="19436"/>
                  <a:pt x="155" y="19415"/>
                </a:cubicBezTo>
                <a:cubicBezTo>
                  <a:pt x="157" y="19408"/>
                  <a:pt x="155" y="19405"/>
                  <a:pt x="155" y="19395"/>
                </a:cubicBezTo>
                <a:cubicBezTo>
                  <a:pt x="155" y="19359"/>
                  <a:pt x="162" y="19334"/>
                  <a:pt x="171" y="19355"/>
                </a:cubicBezTo>
                <a:cubicBezTo>
                  <a:pt x="180" y="19376"/>
                  <a:pt x="182" y="19498"/>
                  <a:pt x="179" y="19615"/>
                </a:cubicBezTo>
                <a:cubicBezTo>
                  <a:pt x="178" y="19653"/>
                  <a:pt x="179" y="19669"/>
                  <a:pt x="179" y="19695"/>
                </a:cubicBezTo>
                <a:cubicBezTo>
                  <a:pt x="191" y="19722"/>
                  <a:pt x="201" y="19752"/>
                  <a:pt x="212" y="19775"/>
                </a:cubicBezTo>
                <a:cubicBezTo>
                  <a:pt x="218" y="19789"/>
                  <a:pt x="236" y="19818"/>
                  <a:pt x="244" y="19835"/>
                </a:cubicBezTo>
                <a:cubicBezTo>
                  <a:pt x="250" y="19836"/>
                  <a:pt x="253" y="19833"/>
                  <a:pt x="260" y="19835"/>
                </a:cubicBezTo>
                <a:cubicBezTo>
                  <a:pt x="341" y="19851"/>
                  <a:pt x="348" y="19873"/>
                  <a:pt x="342" y="20035"/>
                </a:cubicBezTo>
                <a:cubicBezTo>
                  <a:pt x="365" y="20083"/>
                  <a:pt x="378" y="20132"/>
                  <a:pt x="399" y="20174"/>
                </a:cubicBezTo>
                <a:cubicBezTo>
                  <a:pt x="411" y="20199"/>
                  <a:pt x="420" y="20229"/>
                  <a:pt x="431" y="20254"/>
                </a:cubicBezTo>
                <a:cubicBezTo>
                  <a:pt x="436" y="20251"/>
                  <a:pt x="443" y="20237"/>
                  <a:pt x="447" y="20234"/>
                </a:cubicBezTo>
                <a:cubicBezTo>
                  <a:pt x="459" y="20225"/>
                  <a:pt x="471" y="20227"/>
                  <a:pt x="480" y="20234"/>
                </a:cubicBezTo>
                <a:cubicBezTo>
                  <a:pt x="497" y="20244"/>
                  <a:pt x="507" y="20297"/>
                  <a:pt x="513" y="20354"/>
                </a:cubicBezTo>
                <a:cubicBezTo>
                  <a:pt x="516" y="20388"/>
                  <a:pt x="513" y="20413"/>
                  <a:pt x="513" y="20454"/>
                </a:cubicBezTo>
                <a:cubicBezTo>
                  <a:pt x="513" y="20471"/>
                  <a:pt x="539" y="20551"/>
                  <a:pt x="569" y="20634"/>
                </a:cubicBezTo>
                <a:cubicBezTo>
                  <a:pt x="584" y="20637"/>
                  <a:pt x="603" y="20644"/>
                  <a:pt x="618" y="20654"/>
                </a:cubicBezTo>
                <a:cubicBezTo>
                  <a:pt x="660" y="20682"/>
                  <a:pt x="670" y="20696"/>
                  <a:pt x="675" y="20774"/>
                </a:cubicBezTo>
                <a:cubicBezTo>
                  <a:pt x="677" y="20801"/>
                  <a:pt x="683" y="20835"/>
                  <a:pt x="683" y="20874"/>
                </a:cubicBezTo>
                <a:cubicBezTo>
                  <a:pt x="683" y="20890"/>
                  <a:pt x="683" y="20901"/>
                  <a:pt x="683" y="20914"/>
                </a:cubicBezTo>
                <a:cubicBezTo>
                  <a:pt x="716" y="20993"/>
                  <a:pt x="734" y="21049"/>
                  <a:pt x="748" y="21074"/>
                </a:cubicBezTo>
                <a:cubicBezTo>
                  <a:pt x="755" y="21075"/>
                  <a:pt x="765" y="21074"/>
                  <a:pt x="773" y="21074"/>
                </a:cubicBezTo>
                <a:cubicBezTo>
                  <a:pt x="838" y="21080"/>
                  <a:pt x="865" y="21083"/>
                  <a:pt x="879" y="21094"/>
                </a:cubicBezTo>
                <a:cubicBezTo>
                  <a:pt x="882" y="21097"/>
                  <a:pt x="886" y="21090"/>
                  <a:pt x="887" y="21094"/>
                </a:cubicBezTo>
                <a:cubicBezTo>
                  <a:pt x="890" y="21106"/>
                  <a:pt x="881" y="21127"/>
                  <a:pt x="870" y="21154"/>
                </a:cubicBezTo>
                <a:cubicBezTo>
                  <a:pt x="864" y="21170"/>
                  <a:pt x="867" y="21205"/>
                  <a:pt x="862" y="21234"/>
                </a:cubicBezTo>
                <a:cubicBezTo>
                  <a:pt x="859" y="21261"/>
                  <a:pt x="856" y="21284"/>
                  <a:pt x="854" y="21314"/>
                </a:cubicBezTo>
                <a:cubicBezTo>
                  <a:pt x="863" y="21318"/>
                  <a:pt x="868" y="21322"/>
                  <a:pt x="870" y="21334"/>
                </a:cubicBezTo>
                <a:cubicBezTo>
                  <a:pt x="873" y="21347"/>
                  <a:pt x="901" y="21401"/>
                  <a:pt x="927" y="21454"/>
                </a:cubicBezTo>
                <a:lnTo>
                  <a:pt x="1017" y="21434"/>
                </a:lnTo>
                <a:lnTo>
                  <a:pt x="1017" y="21594"/>
                </a:lnTo>
                <a:lnTo>
                  <a:pt x="2522" y="21594"/>
                </a:lnTo>
                <a:cubicBezTo>
                  <a:pt x="3950" y="21595"/>
                  <a:pt x="4047" y="21593"/>
                  <a:pt x="4076" y="21534"/>
                </a:cubicBezTo>
                <a:cubicBezTo>
                  <a:pt x="4108" y="21467"/>
                  <a:pt x="4178" y="21284"/>
                  <a:pt x="4255" y="21094"/>
                </a:cubicBezTo>
                <a:cubicBezTo>
                  <a:pt x="4310" y="20956"/>
                  <a:pt x="4364" y="20834"/>
                  <a:pt x="4409" y="20714"/>
                </a:cubicBezTo>
                <a:cubicBezTo>
                  <a:pt x="4409" y="20711"/>
                  <a:pt x="4409" y="20698"/>
                  <a:pt x="4409" y="20694"/>
                </a:cubicBezTo>
                <a:cubicBezTo>
                  <a:pt x="4411" y="20605"/>
                  <a:pt x="4415" y="20531"/>
                  <a:pt x="4417" y="20474"/>
                </a:cubicBezTo>
                <a:cubicBezTo>
                  <a:pt x="4418" y="20457"/>
                  <a:pt x="4417" y="20449"/>
                  <a:pt x="4417" y="20434"/>
                </a:cubicBezTo>
                <a:cubicBezTo>
                  <a:pt x="4426" y="20278"/>
                  <a:pt x="4440" y="20249"/>
                  <a:pt x="4474" y="20254"/>
                </a:cubicBezTo>
                <a:cubicBezTo>
                  <a:pt x="4494" y="20256"/>
                  <a:pt x="4513" y="20250"/>
                  <a:pt x="4523" y="20254"/>
                </a:cubicBezTo>
                <a:cubicBezTo>
                  <a:pt x="4534" y="20257"/>
                  <a:pt x="4536" y="20266"/>
                  <a:pt x="4539" y="20274"/>
                </a:cubicBezTo>
                <a:cubicBezTo>
                  <a:pt x="4544" y="20286"/>
                  <a:pt x="4534" y="20319"/>
                  <a:pt x="4523" y="20354"/>
                </a:cubicBezTo>
                <a:cubicBezTo>
                  <a:pt x="4540" y="20310"/>
                  <a:pt x="4567" y="20274"/>
                  <a:pt x="4580" y="20274"/>
                </a:cubicBezTo>
                <a:cubicBezTo>
                  <a:pt x="4588" y="20274"/>
                  <a:pt x="4596" y="20253"/>
                  <a:pt x="4596" y="20234"/>
                </a:cubicBezTo>
                <a:cubicBezTo>
                  <a:pt x="4596" y="20214"/>
                  <a:pt x="4604" y="20194"/>
                  <a:pt x="4613" y="20194"/>
                </a:cubicBezTo>
                <a:cubicBezTo>
                  <a:pt x="4621" y="20194"/>
                  <a:pt x="4686" y="20034"/>
                  <a:pt x="4759" y="19855"/>
                </a:cubicBezTo>
                <a:cubicBezTo>
                  <a:pt x="4817" y="19713"/>
                  <a:pt x="4870" y="19592"/>
                  <a:pt x="4906" y="19495"/>
                </a:cubicBezTo>
                <a:cubicBezTo>
                  <a:pt x="4906" y="19468"/>
                  <a:pt x="4904" y="19432"/>
                  <a:pt x="4906" y="19415"/>
                </a:cubicBezTo>
                <a:cubicBezTo>
                  <a:pt x="4910" y="19365"/>
                  <a:pt x="4925" y="19344"/>
                  <a:pt x="4946" y="19355"/>
                </a:cubicBezTo>
                <a:cubicBezTo>
                  <a:pt x="4948" y="19343"/>
                  <a:pt x="4948" y="19335"/>
                  <a:pt x="4954" y="19335"/>
                </a:cubicBezTo>
                <a:cubicBezTo>
                  <a:pt x="4949" y="19323"/>
                  <a:pt x="4943" y="19321"/>
                  <a:pt x="4938" y="19295"/>
                </a:cubicBezTo>
                <a:cubicBezTo>
                  <a:pt x="4936" y="19282"/>
                  <a:pt x="4940" y="19258"/>
                  <a:pt x="4938" y="19235"/>
                </a:cubicBezTo>
                <a:cubicBezTo>
                  <a:pt x="4935" y="19200"/>
                  <a:pt x="4932" y="19164"/>
                  <a:pt x="4930" y="19095"/>
                </a:cubicBezTo>
                <a:cubicBezTo>
                  <a:pt x="4928" y="19027"/>
                  <a:pt x="4923" y="18929"/>
                  <a:pt x="4922" y="18815"/>
                </a:cubicBezTo>
                <a:cubicBezTo>
                  <a:pt x="4920" y="18577"/>
                  <a:pt x="4921" y="18223"/>
                  <a:pt x="4922" y="17715"/>
                </a:cubicBezTo>
                <a:cubicBezTo>
                  <a:pt x="4923" y="17201"/>
                  <a:pt x="4927" y="16538"/>
                  <a:pt x="4930" y="15636"/>
                </a:cubicBezTo>
                <a:cubicBezTo>
                  <a:pt x="4935" y="13923"/>
                  <a:pt x="4928" y="12674"/>
                  <a:pt x="4922" y="12097"/>
                </a:cubicBezTo>
                <a:cubicBezTo>
                  <a:pt x="4920" y="11905"/>
                  <a:pt x="4917" y="11794"/>
                  <a:pt x="4914" y="11757"/>
                </a:cubicBezTo>
                <a:cubicBezTo>
                  <a:pt x="4899" y="11596"/>
                  <a:pt x="4896" y="11531"/>
                  <a:pt x="4865" y="11517"/>
                </a:cubicBezTo>
                <a:cubicBezTo>
                  <a:pt x="4854" y="11512"/>
                  <a:pt x="4841" y="11517"/>
                  <a:pt x="4824" y="11517"/>
                </a:cubicBezTo>
                <a:cubicBezTo>
                  <a:pt x="4805" y="11517"/>
                  <a:pt x="4787" y="11506"/>
                  <a:pt x="4775" y="11497"/>
                </a:cubicBezTo>
                <a:cubicBezTo>
                  <a:pt x="4770" y="11492"/>
                  <a:pt x="4763" y="11485"/>
                  <a:pt x="4759" y="11477"/>
                </a:cubicBezTo>
                <a:cubicBezTo>
                  <a:pt x="4747" y="11452"/>
                  <a:pt x="4744" y="11426"/>
                  <a:pt x="4743" y="11357"/>
                </a:cubicBezTo>
                <a:cubicBezTo>
                  <a:pt x="4742" y="11310"/>
                  <a:pt x="4740" y="11250"/>
                  <a:pt x="4743" y="11177"/>
                </a:cubicBezTo>
                <a:cubicBezTo>
                  <a:pt x="4744" y="11158"/>
                  <a:pt x="4744" y="11129"/>
                  <a:pt x="4743" y="11117"/>
                </a:cubicBezTo>
                <a:cubicBezTo>
                  <a:pt x="4742" y="11104"/>
                  <a:pt x="4738" y="11104"/>
                  <a:pt x="4735" y="11097"/>
                </a:cubicBezTo>
                <a:cubicBezTo>
                  <a:pt x="4727" y="11083"/>
                  <a:pt x="4721" y="11073"/>
                  <a:pt x="4702" y="11077"/>
                </a:cubicBezTo>
                <a:cubicBezTo>
                  <a:pt x="4673" y="11083"/>
                  <a:pt x="4647" y="11098"/>
                  <a:pt x="4629" y="11097"/>
                </a:cubicBezTo>
                <a:cubicBezTo>
                  <a:pt x="4611" y="11095"/>
                  <a:pt x="4597" y="11090"/>
                  <a:pt x="4588" y="11077"/>
                </a:cubicBezTo>
                <a:cubicBezTo>
                  <a:pt x="4584" y="11070"/>
                  <a:pt x="4583" y="11047"/>
                  <a:pt x="4580" y="11037"/>
                </a:cubicBezTo>
                <a:cubicBezTo>
                  <a:pt x="4578" y="11031"/>
                  <a:pt x="4573" y="11024"/>
                  <a:pt x="4572" y="11017"/>
                </a:cubicBezTo>
                <a:cubicBezTo>
                  <a:pt x="4569" y="10988"/>
                  <a:pt x="4572" y="10945"/>
                  <a:pt x="4572" y="10897"/>
                </a:cubicBezTo>
                <a:cubicBezTo>
                  <a:pt x="4572" y="10794"/>
                  <a:pt x="4581" y="10692"/>
                  <a:pt x="4596" y="10678"/>
                </a:cubicBezTo>
                <a:cubicBezTo>
                  <a:pt x="4619" y="10658"/>
                  <a:pt x="4619" y="10636"/>
                  <a:pt x="4596" y="10578"/>
                </a:cubicBezTo>
                <a:cubicBezTo>
                  <a:pt x="4557" y="10477"/>
                  <a:pt x="4561" y="10417"/>
                  <a:pt x="4605" y="10458"/>
                </a:cubicBezTo>
                <a:cubicBezTo>
                  <a:pt x="4615" y="10468"/>
                  <a:pt x="4627" y="10468"/>
                  <a:pt x="4637" y="10458"/>
                </a:cubicBezTo>
                <a:cubicBezTo>
                  <a:pt x="4642" y="10453"/>
                  <a:pt x="4649" y="10447"/>
                  <a:pt x="4653" y="10438"/>
                </a:cubicBezTo>
                <a:cubicBezTo>
                  <a:pt x="4658" y="10428"/>
                  <a:pt x="4658" y="10412"/>
                  <a:pt x="4661" y="10398"/>
                </a:cubicBezTo>
                <a:cubicBezTo>
                  <a:pt x="4667" y="10373"/>
                  <a:pt x="4680" y="10354"/>
                  <a:pt x="4694" y="10338"/>
                </a:cubicBezTo>
                <a:cubicBezTo>
                  <a:pt x="4708" y="10322"/>
                  <a:pt x="4720" y="10318"/>
                  <a:pt x="4735" y="10318"/>
                </a:cubicBezTo>
                <a:cubicBezTo>
                  <a:pt x="4757" y="10318"/>
                  <a:pt x="4776" y="10301"/>
                  <a:pt x="4784" y="10278"/>
                </a:cubicBezTo>
                <a:cubicBezTo>
                  <a:pt x="4799" y="10239"/>
                  <a:pt x="4795" y="10171"/>
                  <a:pt x="4767" y="10098"/>
                </a:cubicBezTo>
                <a:cubicBezTo>
                  <a:pt x="4745" y="10040"/>
                  <a:pt x="4742" y="10039"/>
                  <a:pt x="4767" y="10058"/>
                </a:cubicBezTo>
                <a:cubicBezTo>
                  <a:pt x="4773" y="10062"/>
                  <a:pt x="4778" y="10061"/>
                  <a:pt x="4784" y="10058"/>
                </a:cubicBezTo>
                <a:cubicBezTo>
                  <a:pt x="4804" y="10048"/>
                  <a:pt x="4835" y="10010"/>
                  <a:pt x="4857" y="9958"/>
                </a:cubicBezTo>
                <a:cubicBezTo>
                  <a:pt x="4886" y="9888"/>
                  <a:pt x="4911" y="9789"/>
                  <a:pt x="4914" y="9718"/>
                </a:cubicBezTo>
                <a:cubicBezTo>
                  <a:pt x="4916" y="9641"/>
                  <a:pt x="4922" y="9606"/>
                  <a:pt x="4946" y="9598"/>
                </a:cubicBezTo>
                <a:cubicBezTo>
                  <a:pt x="4954" y="9596"/>
                  <a:pt x="4968" y="9594"/>
                  <a:pt x="4979" y="9598"/>
                </a:cubicBezTo>
                <a:cubicBezTo>
                  <a:pt x="4982" y="9587"/>
                  <a:pt x="4984" y="9554"/>
                  <a:pt x="4979" y="9518"/>
                </a:cubicBezTo>
                <a:cubicBezTo>
                  <a:pt x="4976" y="9501"/>
                  <a:pt x="4973" y="9487"/>
                  <a:pt x="4971" y="9478"/>
                </a:cubicBezTo>
                <a:cubicBezTo>
                  <a:pt x="4968" y="9469"/>
                  <a:pt x="4965" y="9459"/>
                  <a:pt x="4962" y="9458"/>
                </a:cubicBezTo>
                <a:cubicBezTo>
                  <a:pt x="4957" y="9457"/>
                  <a:pt x="4954" y="9469"/>
                  <a:pt x="4946" y="9498"/>
                </a:cubicBezTo>
                <a:cubicBezTo>
                  <a:pt x="4941" y="9518"/>
                  <a:pt x="4933" y="9135"/>
                  <a:pt x="4930" y="8498"/>
                </a:cubicBezTo>
                <a:cubicBezTo>
                  <a:pt x="4926" y="7860"/>
                  <a:pt x="4930" y="6969"/>
                  <a:pt x="4930" y="5979"/>
                </a:cubicBezTo>
                <a:cubicBezTo>
                  <a:pt x="4930" y="5162"/>
                  <a:pt x="4929" y="4532"/>
                  <a:pt x="4930" y="4040"/>
                </a:cubicBezTo>
                <a:cubicBezTo>
                  <a:pt x="4931" y="3551"/>
                  <a:pt x="4927" y="3211"/>
                  <a:pt x="4930" y="2960"/>
                </a:cubicBezTo>
                <a:cubicBezTo>
                  <a:pt x="4930" y="2957"/>
                  <a:pt x="4930" y="2944"/>
                  <a:pt x="4930" y="2940"/>
                </a:cubicBezTo>
                <a:cubicBezTo>
                  <a:pt x="4931" y="2848"/>
                  <a:pt x="4937" y="2827"/>
                  <a:pt x="4938" y="2760"/>
                </a:cubicBezTo>
                <a:cubicBezTo>
                  <a:pt x="4940" y="2643"/>
                  <a:pt x="4943" y="2519"/>
                  <a:pt x="4946" y="2460"/>
                </a:cubicBezTo>
                <a:cubicBezTo>
                  <a:pt x="4949" y="2414"/>
                  <a:pt x="4951" y="2382"/>
                  <a:pt x="4954" y="2360"/>
                </a:cubicBezTo>
                <a:cubicBezTo>
                  <a:pt x="4958" y="2336"/>
                  <a:pt x="4958" y="2310"/>
                  <a:pt x="4962" y="2300"/>
                </a:cubicBezTo>
                <a:cubicBezTo>
                  <a:pt x="4961" y="2297"/>
                  <a:pt x="4956" y="2300"/>
                  <a:pt x="4954" y="2300"/>
                </a:cubicBezTo>
                <a:cubicBezTo>
                  <a:pt x="4946" y="2300"/>
                  <a:pt x="4946" y="2284"/>
                  <a:pt x="4946" y="2260"/>
                </a:cubicBezTo>
                <a:cubicBezTo>
                  <a:pt x="4946" y="2255"/>
                  <a:pt x="4941" y="2229"/>
                  <a:pt x="4938" y="2220"/>
                </a:cubicBezTo>
                <a:cubicBezTo>
                  <a:pt x="4933" y="2215"/>
                  <a:pt x="4925" y="2210"/>
                  <a:pt x="4922" y="2200"/>
                </a:cubicBezTo>
                <a:cubicBezTo>
                  <a:pt x="4918" y="2189"/>
                  <a:pt x="4915" y="2175"/>
                  <a:pt x="4914" y="2160"/>
                </a:cubicBezTo>
                <a:cubicBezTo>
                  <a:pt x="4885" y="2085"/>
                  <a:pt x="4850" y="1997"/>
                  <a:pt x="4832" y="1980"/>
                </a:cubicBezTo>
                <a:cubicBezTo>
                  <a:pt x="4821" y="1991"/>
                  <a:pt x="4805" y="1970"/>
                  <a:pt x="4792" y="1940"/>
                </a:cubicBezTo>
                <a:cubicBezTo>
                  <a:pt x="4789" y="1933"/>
                  <a:pt x="4787" y="1927"/>
                  <a:pt x="4784" y="1920"/>
                </a:cubicBezTo>
                <a:cubicBezTo>
                  <a:pt x="4777" y="1899"/>
                  <a:pt x="4773" y="1887"/>
                  <a:pt x="4767" y="1860"/>
                </a:cubicBezTo>
                <a:cubicBezTo>
                  <a:pt x="4761" y="1831"/>
                  <a:pt x="4754" y="1792"/>
                  <a:pt x="4751" y="1760"/>
                </a:cubicBezTo>
                <a:cubicBezTo>
                  <a:pt x="4725" y="1699"/>
                  <a:pt x="4702" y="1640"/>
                  <a:pt x="4694" y="1640"/>
                </a:cubicBezTo>
                <a:cubicBezTo>
                  <a:pt x="4688" y="1640"/>
                  <a:pt x="4678" y="1625"/>
                  <a:pt x="4678" y="1600"/>
                </a:cubicBezTo>
                <a:cubicBezTo>
                  <a:pt x="4678" y="1586"/>
                  <a:pt x="4675" y="1578"/>
                  <a:pt x="4670" y="1560"/>
                </a:cubicBezTo>
                <a:cubicBezTo>
                  <a:pt x="4659" y="1556"/>
                  <a:pt x="4653" y="1549"/>
                  <a:pt x="4645" y="1541"/>
                </a:cubicBezTo>
                <a:cubicBezTo>
                  <a:pt x="4636" y="1533"/>
                  <a:pt x="4632" y="1513"/>
                  <a:pt x="4629" y="1501"/>
                </a:cubicBezTo>
                <a:cubicBezTo>
                  <a:pt x="4626" y="1489"/>
                  <a:pt x="4619" y="1489"/>
                  <a:pt x="4621" y="1481"/>
                </a:cubicBezTo>
                <a:cubicBezTo>
                  <a:pt x="4622" y="1473"/>
                  <a:pt x="4626" y="1465"/>
                  <a:pt x="4629" y="1461"/>
                </a:cubicBezTo>
                <a:cubicBezTo>
                  <a:pt x="4625" y="1454"/>
                  <a:pt x="4625" y="1448"/>
                  <a:pt x="4621" y="1441"/>
                </a:cubicBezTo>
                <a:cubicBezTo>
                  <a:pt x="4615" y="1453"/>
                  <a:pt x="4610" y="1463"/>
                  <a:pt x="4605" y="1481"/>
                </a:cubicBezTo>
                <a:cubicBezTo>
                  <a:pt x="4597" y="1506"/>
                  <a:pt x="4585" y="1511"/>
                  <a:pt x="4580" y="1521"/>
                </a:cubicBezTo>
                <a:cubicBezTo>
                  <a:pt x="4567" y="1543"/>
                  <a:pt x="4572" y="1509"/>
                  <a:pt x="4572" y="1361"/>
                </a:cubicBezTo>
                <a:cubicBezTo>
                  <a:pt x="4569" y="1357"/>
                  <a:pt x="4567" y="1345"/>
                  <a:pt x="4564" y="1341"/>
                </a:cubicBezTo>
                <a:cubicBezTo>
                  <a:pt x="4532" y="1288"/>
                  <a:pt x="4507" y="1213"/>
                  <a:pt x="4507" y="1181"/>
                </a:cubicBezTo>
                <a:cubicBezTo>
                  <a:pt x="4507" y="1172"/>
                  <a:pt x="4501" y="1156"/>
                  <a:pt x="4499" y="1141"/>
                </a:cubicBezTo>
                <a:cubicBezTo>
                  <a:pt x="4496" y="1141"/>
                  <a:pt x="4493" y="1141"/>
                  <a:pt x="4491" y="1141"/>
                </a:cubicBezTo>
                <a:cubicBezTo>
                  <a:pt x="4437" y="1147"/>
                  <a:pt x="4406" y="1119"/>
                  <a:pt x="4312" y="901"/>
                </a:cubicBezTo>
                <a:cubicBezTo>
                  <a:pt x="4280" y="829"/>
                  <a:pt x="4247" y="743"/>
                  <a:pt x="4198" y="621"/>
                </a:cubicBezTo>
                <a:lnTo>
                  <a:pt x="3978" y="81"/>
                </a:lnTo>
                <a:lnTo>
                  <a:pt x="2522" y="81"/>
                </a:lnTo>
                <a:lnTo>
                  <a:pt x="1058" y="81"/>
                </a:lnTo>
                <a:close/>
                <a:moveTo>
                  <a:pt x="12138" y="81"/>
                </a:moveTo>
                <a:lnTo>
                  <a:pt x="11926" y="601"/>
                </a:lnTo>
                <a:cubicBezTo>
                  <a:pt x="11869" y="740"/>
                  <a:pt x="11825" y="859"/>
                  <a:pt x="11788" y="961"/>
                </a:cubicBezTo>
                <a:cubicBezTo>
                  <a:pt x="11769" y="1012"/>
                  <a:pt x="11750" y="1069"/>
                  <a:pt x="11739" y="1101"/>
                </a:cubicBezTo>
                <a:cubicBezTo>
                  <a:pt x="11728" y="1134"/>
                  <a:pt x="11723" y="1153"/>
                  <a:pt x="11723" y="1161"/>
                </a:cubicBezTo>
                <a:cubicBezTo>
                  <a:pt x="11723" y="1192"/>
                  <a:pt x="11813" y="1442"/>
                  <a:pt x="11926" y="1720"/>
                </a:cubicBezTo>
                <a:lnTo>
                  <a:pt x="12138" y="2220"/>
                </a:lnTo>
                <a:lnTo>
                  <a:pt x="13578" y="2240"/>
                </a:lnTo>
                <a:cubicBezTo>
                  <a:pt x="14368" y="2247"/>
                  <a:pt x="15004" y="2257"/>
                  <a:pt x="15001" y="2280"/>
                </a:cubicBezTo>
                <a:cubicBezTo>
                  <a:pt x="14998" y="2302"/>
                  <a:pt x="15001" y="3924"/>
                  <a:pt x="15001" y="5879"/>
                </a:cubicBezTo>
                <a:lnTo>
                  <a:pt x="15001" y="9438"/>
                </a:lnTo>
                <a:lnTo>
                  <a:pt x="13537" y="9438"/>
                </a:lnTo>
                <a:lnTo>
                  <a:pt x="12081" y="9438"/>
                </a:lnTo>
                <a:lnTo>
                  <a:pt x="12081" y="5919"/>
                </a:lnTo>
                <a:lnTo>
                  <a:pt x="12081" y="2400"/>
                </a:lnTo>
                <a:lnTo>
                  <a:pt x="12024" y="2280"/>
                </a:lnTo>
                <a:cubicBezTo>
                  <a:pt x="12001" y="2228"/>
                  <a:pt x="11987" y="2161"/>
                  <a:pt x="11983" y="2120"/>
                </a:cubicBezTo>
                <a:cubicBezTo>
                  <a:pt x="11982" y="2105"/>
                  <a:pt x="11981" y="2088"/>
                  <a:pt x="11983" y="2080"/>
                </a:cubicBezTo>
                <a:cubicBezTo>
                  <a:pt x="11981" y="2086"/>
                  <a:pt x="11969" y="2075"/>
                  <a:pt x="11959" y="2060"/>
                </a:cubicBezTo>
                <a:cubicBezTo>
                  <a:pt x="11948" y="2045"/>
                  <a:pt x="11935" y="2012"/>
                  <a:pt x="11918" y="1980"/>
                </a:cubicBezTo>
                <a:cubicBezTo>
                  <a:pt x="11885" y="1916"/>
                  <a:pt x="11841" y="1829"/>
                  <a:pt x="11796" y="1720"/>
                </a:cubicBezTo>
                <a:lnTo>
                  <a:pt x="11633" y="1321"/>
                </a:lnTo>
                <a:lnTo>
                  <a:pt x="11414" y="1860"/>
                </a:lnTo>
                <a:cubicBezTo>
                  <a:pt x="11291" y="2159"/>
                  <a:pt x="11186" y="2378"/>
                  <a:pt x="11186" y="2340"/>
                </a:cubicBezTo>
                <a:cubicBezTo>
                  <a:pt x="11186" y="2319"/>
                  <a:pt x="11182" y="2305"/>
                  <a:pt x="11178" y="2300"/>
                </a:cubicBezTo>
                <a:cubicBezTo>
                  <a:pt x="11173" y="2294"/>
                  <a:pt x="11170" y="2288"/>
                  <a:pt x="11162" y="2300"/>
                </a:cubicBezTo>
                <a:cubicBezTo>
                  <a:pt x="11142" y="2331"/>
                  <a:pt x="11142" y="2363"/>
                  <a:pt x="11162" y="2380"/>
                </a:cubicBezTo>
                <a:cubicBezTo>
                  <a:pt x="11168" y="2384"/>
                  <a:pt x="11174" y="2435"/>
                  <a:pt x="11178" y="2560"/>
                </a:cubicBezTo>
                <a:cubicBezTo>
                  <a:pt x="11188" y="2933"/>
                  <a:pt x="11186" y="3928"/>
                  <a:pt x="11186" y="5979"/>
                </a:cubicBezTo>
                <a:cubicBezTo>
                  <a:pt x="11186" y="8146"/>
                  <a:pt x="11191" y="8995"/>
                  <a:pt x="11202" y="9358"/>
                </a:cubicBezTo>
                <a:cubicBezTo>
                  <a:pt x="11206" y="9504"/>
                  <a:pt x="11210" y="9579"/>
                  <a:pt x="11218" y="9618"/>
                </a:cubicBezTo>
                <a:cubicBezTo>
                  <a:pt x="11222" y="9638"/>
                  <a:pt x="11229" y="9645"/>
                  <a:pt x="11235" y="9658"/>
                </a:cubicBezTo>
                <a:cubicBezTo>
                  <a:pt x="11249" y="9694"/>
                  <a:pt x="11256" y="9717"/>
                  <a:pt x="11259" y="9738"/>
                </a:cubicBezTo>
                <a:cubicBezTo>
                  <a:pt x="11262" y="9760"/>
                  <a:pt x="11260" y="9770"/>
                  <a:pt x="11251" y="9778"/>
                </a:cubicBezTo>
                <a:cubicBezTo>
                  <a:pt x="11236" y="9791"/>
                  <a:pt x="11249" y="9836"/>
                  <a:pt x="11284" y="9858"/>
                </a:cubicBezTo>
                <a:cubicBezTo>
                  <a:pt x="11325" y="9885"/>
                  <a:pt x="11340" y="9926"/>
                  <a:pt x="11332" y="9978"/>
                </a:cubicBezTo>
                <a:cubicBezTo>
                  <a:pt x="11329" y="10001"/>
                  <a:pt x="11330" y="10011"/>
                  <a:pt x="11332" y="10018"/>
                </a:cubicBezTo>
                <a:cubicBezTo>
                  <a:pt x="11334" y="10025"/>
                  <a:pt x="11342" y="10029"/>
                  <a:pt x="11349" y="10018"/>
                </a:cubicBezTo>
                <a:cubicBezTo>
                  <a:pt x="11355" y="10008"/>
                  <a:pt x="11377" y="10025"/>
                  <a:pt x="11406" y="10078"/>
                </a:cubicBezTo>
                <a:cubicBezTo>
                  <a:pt x="11434" y="10131"/>
                  <a:pt x="11467" y="10207"/>
                  <a:pt x="11503" y="10298"/>
                </a:cubicBezTo>
                <a:cubicBezTo>
                  <a:pt x="11592" y="10521"/>
                  <a:pt x="11620" y="10608"/>
                  <a:pt x="11609" y="10638"/>
                </a:cubicBezTo>
                <a:cubicBezTo>
                  <a:pt x="11605" y="10648"/>
                  <a:pt x="11596" y="10654"/>
                  <a:pt x="11585" y="10658"/>
                </a:cubicBezTo>
                <a:cubicBezTo>
                  <a:pt x="11571" y="10663"/>
                  <a:pt x="11561" y="10663"/>
                  <a:pt x="11552" y="10678"/>
                </a:cubicBezTo>
                <a:cubicBezTo>
                  <a:pt x="11547" y="10685"/>
                  <a:pt x="11538" y="10709"/>
                  <a:pt x="11536" y="10718"/>
                </a:cubicBezTo>
                <a:cubicBezTo>
                  <a:pt x="11533" y="10726"/>
                  <a:pt x="11536" y="10729"/>
                  <a:pt x="11536" y="10738"/>
                </a:cubicBezTo>
                <a:cubicBezTo>
                  <a:pt x="11536" y="10773"/>
                  <a:pt x="11529" y="10814"/>
                  <a:pt x="11519" y="10837"/>
                </a:cubicBezTo>
                <a:cubicBezTo>
                  <a:pt x="11517" y="10842"/>
                  <a:pt x="11513" y="10838"/>
                  <a:pt x="11511" y="10837"/>
                </a:cubicBezTo>
                <a:cubicBezTo>
                  <a:pt x="11510" y="10834"/>
                  <a:pt x="11504" y="10841"/>
                  <a:pt x="11503" y="10837"/>
                </a:cubicBezTo>
                <a:cubicBezTo>
                  <a:pt x="11500" y="10821"/>
                  <a:pt x="11503" y="10793"/>
                  <a:pt x="11503" y="10758"/>
                </a:cubicBezTo>
                <a:cubicBezTo>
                  <a:pt x="11503" y="10688"/>
                  <a:pt x="11496" y="10635"/>
                  <a:pt x="11487" y="10658"/>
                </a:cubicBezTo>
                <a:cubicBezTo>
                  <a:pt x="11469" y="10703"/>
                  <a:pt x="11468" y="10733"/>
                  <a:pt x="11463" y="10937"/>
                </a:cubicBezTo>
                <a:cubicBezTo>
                  <a:pt x="11463" y="10966"/>
                  <a:pt x="11457" y="10998"/>
                  <a:pt x="11454" y="11017"/>
                </a:cubicBezTo>
                <a:cubicBezTo>
                  <a:pt x="11452" y="11035"/>
                  <a:pt x="11452" y="11047"/>
                  <a:pt x="11446" y="11057"/>
                </a:cubicBezTo>
                <a:cubicBezTo>
                  <a:pt x="11444" y="11060"/>
                  <a:pt x="11440" y="11054"/>
                  <a:pt x="11438" y="11057"/>
                </a:cubicBezTo>
                <a:cubicBezTo>
                  <a:pt x="11426" y="11069"/>
                  <a:pt x="11410" y="11077"/>
                  <a:pt x="11381" y="11077"/>
                </a:cubicBezTo>
                <a:cubicBezTo>
                  <a:pt x="11368" y="11077"/>
                  <a:pt x="11350" y="11073"/>
                  <a:pt x="11340" y="11077"/>
                </a:cubicBezTo>
                <a:cubicBezTo>
                  <a:pt x="11325" y="11082"/>
                  <a:pt x="11315" y="11103"/>
                  <a:pt x="11308" y="11117"/>
                </a:cubicBezTo>
                <a:cubicBezTo>
                  <a:pt x="11305" y="11127"/>
                  <a:pt x="11300" y="11142"/>
                  <a:pt x="11300" y="11157"/>
                </a:cubicBezTo>
                <a:cubicBezTo>
                  <a:pt x="11300" y="11202"/>
                  <a:pt x="11309" y="11254"/>
                  <a:pt x="11324" y="11257"/>
                </a:cubicBezTo>
                <a:cubicBezTo>
                  <a:pt x="11335" y="11258"/>
                  <a:pt x="11349" y="11252"/>
                  <a:pt x="11349" y="11257"/>
                </a:cubicBezTo>
                <a:cubicBezTo>
                  <a:pt x="11348" y="11262"/>
                  <a:pt x="11335" y="11266"/>
                  <a:pt x="11324" y="11277"/>
                </a:cubicBezTo>
                <a:cubicBezTo>
                  <a:pt x="11309" y="11292"/>
                  <a:pt x="11300" y="11357"/>
                  <a:pt x="11300" y="11417"/>
                </a:cubicBezTo>
                <a:cubicBezTo>
                  <a:pt x="11300" y="11456"/>
                  <a:pt x="11300" y="11481"/>
                  <a:pt x="11292" y="11497"/>
                </a:cubicBezTo>
                <a:cubicBezTo>
                  <a:pt x="11284" y="11512"/>
                  <a:pt x="11269" y="11520"/>
                  <a:pt x="11251" y="11517"/>
                </a:cubicBezTo>
                <a:cubicBezTo>
                  <a:pt x="11229" y="11512"/>
                  <a:pt x="11210" y="11516"/>
                  <a:pt x="11194" y="11517"/>
                </a:cubicBezTo>
                <a:cubicBezTo>
                  <a:pt x="11178" y="11517"/>
                  <a:pt x="11164" y="11512"/>
                  <a:pt x="11153" y="11517"/>
                </a:cubicBezTo>
                <a:cubicBezTo>
                  <a:pt x="11143" y="11521"/>
                  <a:pt x="11134" y="11527"/>
                  <a:pt x="11129" y="11537"/>
                </a:cubicBezTo>
                <a:cubicBezTo>
                  <a:pt x="11124" y="11546"/>
                  <a:pt x="11121" y="11562"/>
                  <a:pt x="11121" y="11577"/>
                </a:cubicBezTo>
                <a:cubicBezTo>
                  <a:pt x="11121" y="11607"/>
                  <a:pt x="11142" y="11637"/>
                  <a:pt x="11162" y="11637"/>
                </a:cubicBezTo>
                <a:cubicBezTo>
                  <a:pt x="11198" y="11637"/>
                  <a:pt x="11198" y="11633"/>
                  <a:pt x="11162" y="11697"/>
                </a:cubicBezTo>
                <a:cubicBezTo>
                  <a:pt x="11127" y="11761"/>
                  <a:pt x="11124" y="12046"/>
                  <a:pt x="11129" y="15596"/>
                </a:cubicBezTo>
                <a:cubicBezTo>
                  <a:pt x="11132" y="17408"/>
                  <a:pt x="11131" y="18353"/>
                  <a:pt x="11137" y="18855"/>
                </a:cubicBezTo>
                <a:cubicBezTo>
                  <a:pt x="11143" y="19357"/>
                  <a:pt x="11151" y="19423"/>
                  <a:pt x="11170" y="19415"/>
                </a:cubicBezTo>
                <a:cubicBezTo>
                  <a:pt x="11175" y="19412"/>
                  <a:pt x="11180" y="19412"/>
                  <a:pt x="11186" y="19415"/>
                </a:cubicBezTo>
                <a:cubicBezTo>
                  <a:pt x="11192" y="19418"/>
                  <a:pt x="11197" y="19407"/>
                  <a:pt x="11202" y="19415"/>
                </a:cubicBezTo>
                <a:cubicBezTo>
                  <a:pt x="11207" y="19423"/>
                  <a:pt x="11215" y="19442"/>
                  <a:pt x="11218" y="19455"/>
                </a:cubicBezTo>
                <a:cubicBezTo>
                  <a:pt x="11222" y="19467"/>
                  <a:pt x="11224" y="19479"/>
                  <a:pt x="11227" y="19495"/>
                </a:cubicBezTo>
                <a:cubicBezTo>
                  <a:pt x="11236" y="19555"/>
                  <a:pt x="11255" y="19601"/>
                  <a:pt x="11267" y="19595"/>
                </a:cubicBezTo>
                <a:cubicBezTo>
                  <a:pt x="11270" y="19593"/>
                  <a:pt x="11272" y="19590"/>
                  <a:pt x="11275" y="19595"/>
                </a:cubicBezTo>
                <a:cubicBezTo>
                  <a:pt x="11278" y="19600"/>
                  <a:pt x="11281" y="19625"/>
                  <a:pt x="11284" y="19635"/>
                </a:cubicBezTo>
                <a:cubicBezTo>
                  <a:pt x="11289" y="19655"/>
                  <a:pt x="11298" y="19681"/>
                  <a:pt x="11300" y="19715"/>
                </a:cubicBezTo>
                <a:cubicBezTo>
                  <a:pt x="11300" y="19724"/>
                  <a:pt x="11299" y="19727"/>
                  <a:pt x="11300" y="19735"/>
                </a:cubicBezTo>
                <a:cubicBezTo>
                  <a:pt x="11316" y="19771"/>
                  <a:pt x="11324" y="19803"/>
                  <a:pt x="11324" y="19815"/>
                </a:cubicBezTo>
                <a:cubicBezTo>
                  <a:pt x="11324" y="19816"/>
                  <a:pt x="11332" y="19813"/>
                  <a:pt x="11332" y="19815"/>
                </a:cubicBezTo>
                <a:cubicBezTo>
                  <a:pt x="11341" y="19821"/>
                  <a:pt x="11344" y="19835"/>
                  <a:pt x="11357" y="19835"/>
                </a:cubicBezTo>
                <a:cubicBezTo>
                  <a:pt x="11377" y="19835"/>
                  <a:pt x="11390" y="19842"/>
                  <a:pt x="11397" y="19855"/>
                </a:cubicBezTo>
                <a:cubicBezTo>
                  <a:pt x="11404" y="19868"/>
                  <a:pt x="11410" y="19885"/>
                  <a:pt x="11406" y="19915"/>
                </a:cubicBezTo>
                <a:cubicBezTo>
                  <a:pt x="11402" y="19939"/>
                  <a:pt x="11402" y="19960"/>
                  <a:pt x="11406" y="19975"/>
                </a:cubicBezTo>
                <a:cubicBezTo>
                  <a:pt x="11407" y="19982"/>
                  <a:pt x="11411" y="19991"/>
                  <a:pt x="11414" y="19995"/>
                </a:cubicBezTo>
                <a:cubicBezTo>
                  <a:pt x="11417" y="19998"/>
                  <a:pt x="11417" y="19995"/>
                  <a:pt x="11422" y="19995"/>
                </a:cubicBezTo>
                <a:cubicBezTo>
                  <a:pt x="11426" y="19995"/>
                  <a:pt x="11434" y="20008"/>
                  <a:pt x="11438" y="20015"/>
                </a:cubicBezTo>
                <a:cubicBezTo>
                  <a:pt x="11442" y="20021"/>
                  <a:pt x="11443" y="20023"/>
                  <a:pt x="11446" y="20035"/>
                </a:cubicBezTo>
                <a:cubicBezTo>
                  <a:pt x="11453" y="20057"/>
                  <a:pt x="11462" y="20080"/>
                  <a:pt x="11463" y="20114"/>
                </a:cubicBezTo>
                <a:cubicBezTo>
                  <a:pt x="11465" y="20145"/>
                  <a:pt x="11465" y="20175"/>
                  <a:pt x="11471" y="20194"/>
                </a:cubicBezTo>
                <a:cubicBezTo>
                  <a:pt x="11474" y="20198"/>
                  <a:pt x="11476" y="20194"/>
                  <a:pt x="11479" y="20194"/>
                </a:cubicBezTo>
                <a:cubicBezTo>
                  <a:pt x="11490" y="20194"/>
                  <a:pt x="11500" y="20219"/>
                  <a:pt x="11503" y="20234"/>
                </a:cubicBezTo>
                <a:cubicBezTo>
                  <a:pt x="11504" y="20236"/>
                  <a:pt x="11509" y="20230"/>
                  <a:pt x="11511" y="20234"/>
                </a:cubicBezTo>
                <a:cubicBezTo>
                  <a:pt x="11521" y="20238"/>
                  <a:pt x="11532" y="20252"/>
                  <a:pt x="11544" y="20254"/>
                </a:cubicBezTo>
                <a:cubicBezTo>
                  <a:pt x="11587" y="20258"/>
                  <a:pt x="11627" y="20271"/>
                  <a:pt x="11633" y="20274"/>
                </a:cubicBezTo>
                <a:cubicBezTo>
                  <a:pt x="11640" y="20276"/>
                  <a:pt x="11646" y="20348"/>
                  <a:pt x="11641" y="20454"/>
                </a:cubicBezTo>
                <a:cubicBezTo>
                  <a:pt x="11640" y="20483"/>
                  <a:pt x="11634" y="20513"/>
                  <a:pt x="11633" y="20534"/>
                </a:cubicBezTo>
                <a:cubicBezTo>
                  <a:pt x="11638" y="20564"/>
                  <a:pt x="11651" y="20607"/>
                  <a:pt x="11666" y="20654"/>
                </a:cubicBezTo>
                <a:cubicBezTo>
                  <a:pt x="11672" y="20656"/>
                  <a:pt x="11681" y="20654"/>
                  <a:pt x="11690" y="20654"/>
                </a:cubicBezTo>
                <a:cubicBezTo>
                  <a:pt x="11732" y="20654"/>
                  <a:pt x="11749" y="20646"/>
                  <a:pt x="11764" y="20654"/>
                </a:cubicBezTo>
                <a:cubicBezTo>
                  <a:pt x="11773" y="20659"/>
                  <a:pt x="11782" y="20665"/>
                  <a:pt x="11788" y="20674"/>
                </a:cubicBezTo>
                <a:cubicBezTo>
                  <a:pt x="11794" y="20684"/>
                  <a:pt x="11796" y="20698"/>
                  <a:pt x="11804" y="20714"/>
                </a:cubicBezTo>
                <a:cubicBezTo>
                  <a:pt x="11815" y="20736"/>
                  <a:pt x="11828" y="20759"/>
                  <a:pt x="11829" y="20774"/>
                </a:cubicBezTo>
                <a:cubicBezTo>
                  <a:pt x="11829" y="20790"/>
                  <a:pt x="11822" y="20800"/>
                  <a:pt x="11812" y="20814"/>
                </a:cubicBezTo>
                <a:cubicBezTo>
                  <a:pt x="11806" y="20824"/>
                  <a:pt x="11799" y="20840"/>
                  <a:pt x="11796" y="20854"/>
                </a:cubicBezTo>
                <a:cubicBezTo>
                  <a:pt x="11795" y="20858"/>
                  <a:pt x="11797" y="20871"/>
                  <a:pt x="11796" y="20874"/>
                </a:cubicBezTo>
                <a:cubicBezTo>
                  <a:pt x="11794" y="20889"/>
                  <a:pt x="11795" y="20898"/>
                  <a:pt x="11796" y="20914"/>
                </a:cubicBezTo>
                <a:cubicBezTo>
                  <a:pt x="11798" y="20952"/>
                  <a:pt x="11809" y="20981"/>
                  <a:pt x="11820" y="21014"/>
                </a:cubicBezTo>
                <a:cubicBezTo>
                  <a:pt x="11824" y="21024"/>
                  <a:pt x="11825" y="21047"/>
                  <a:pt x="11829" y="21054"/>
                </a:cubicBezTo>
                <a:cubicBezTo>
                  <a:pt x="11831" y="21060"/>
                  <a:pt x="11834" y="21068"/>
                  <a:pt x="11837" y="21074"/>
                </a:cubicBezTo>
                <a:cubicBezTo>
                  <a:pt x="11847" y="21089"/>
                  <a:pt x="11858" y="21094"/>
                  <a:pt x="11869" y="21094"/>
                </a:cubicBezTo>
                <a:cubicBezTo>
                  <a:pt x="11901" y="21094"/>
                  <a:pt x="11925" y="21111"/>
                  <a:pt x="11942" y="21154"/>
                </a:cubicBezTo>
                <a:cubicBezTo>
                  <a:pt x="11952" y="21176"/>
                  <a:pt x="11954" y="21203"/>
                  <a:pt x="11959" y="21234"/>
                </a:cubicBezTo>
                <a:cubicBezTo>
                  <a:pt x="11964" y="21265"/>
                  <a:pt x="11967" y="21296"/>
                  <a:pt x="11967" y="21334"/>
                </a:cubicBezTo>
                <a:cubicBezTo>
                  <a:pt x="11967" y="21355"/>
                  <a:pt x="11973" y="21379"/>
                  <a:pt x="11975" y="21394"/>
                </a:cubicBezTo>
                <a:cubicBezTo>
                  <a:pt x="11986" y="21418"/>
                  <a:pt x="11993" y="21445"/>
                  <a:pt x="12008" y="21474"/>
                </a:cubicBezTo>
                <a:cubicBezTo>
                  <a:pt x="12017" y="21482"/>
                  <a:pt x="12028" y="21489"/>
                  <a:pt x="12040" y="21494"/>
                </a:cubicBezTo>
                <a:cubicBezTo>
                  <a:pt x="12080" y="21510"/>
                  <a:pt x="12767" y="21531"/>
                  <a:pt x="13570" y="21534"/>
                </a:cubicBezTo>
                <a:cubicBezTo>
                  <a:pt x="14372" y="21537"/>
                  <a:pt x="15036" y="21540"/>
                  <a:pt x="15042" y="21554"/>
                </a:cubicBezTo>
                <a:cubicBezTo>
                  <a:pt x="15048" y="21569"/>
                  <a:pt x="14399" y="21574"/>
                  <a:pt x="13602" y="21574"/>
                </a:cubicBezTo>
                <a:cubicBezTo>
                  <a:pt x="13184" y="21574"/>
                  <a:pt x="12828" y="21588"/>
                  <a:pt x="12561" y="21594"/>
                </a:cubicBezTo>
                <a:lnTo>
                  <a:pt x="15107" y="21594"/>
                </a:lnTo>
                <a:cubicBezTo>
                  <a:pt x="15123" y="21594"/>
                  <a:pt x="15156" y="21543"/>
                  <a:pt x="15188" y="21474"/>
                </a:cubicBezTo>
                <a:cubicBezTo>
                  <a:pt x="15220" y="21405"/>
                  <a:pt x="15256" y="21355"/>
                  <a:pt x="15262" y="21354"/>
                </a:cubicBezTo>
                <a:cubicBezTo>
                  <a:pt x="15268" y="21354"/>
                  <a:pt x="15270" y="21320"/>
                  <a:pt x="15270" y="21294"/>
                </a:cubicBezTo>
                <a:cubicBezTo>
                  <a:pt x="15270" y="21268"/>
                  <a:pt x="15302" y="21205"/>
                  <a:pt x="15335" y="21134"/>
                </a:cubicBezTo>
                <a:cubicBezTo>
                  <a:pt x="15414" y="20964"/>
                  <a:pt x="15488" y="20770"/>
                  <a:pt x="15530" y="20654"/>
                </a:cubicBezTo>
                <a:cubicBezTo>
                  <a:pt x="15531" y="20621"/>
                  <a:pt x="15538" y="20577"/>
                  <a:pt x="15538" y="20534"/>
                </a:cubicBezTo>
                <a:lnTo>
                  <a:pt x="15538" y="20274"/>
                </a:lnTo>
                <a:lnTo>
                  <a:pt x="15668" y="20274"/>
                </a:lnTo>
                <a:cubicBezTo>
                  <a:pt x="15714" y="20198"/>
                  <a:pt x="15961" y="19579"/>
                  <a:pt x="16043" y="19355"/>
                </a:cubicBezTo>
                <a:cubicBezTo>
                  <a:pt x="16041" y="19250"/>
                  <a:pt x="16043" y="19177"/>
                  <a:pt x="16035" y="19155"/>
                </a:cubicBezTo>
                <a:cubicBezTo>
                  <a:pt x="16033" y="19148"/>
                  <a:pt x="16029" y="19150"/>
                  <a:pt x="16026" y="19155"/>
                </a:cubicBezTo>
                <a:cubicBezTo>
                  <a:pt x="16023" y="19161"/>
                  <a:pt x="16021" y="19080"/>
                  <a:pt x="16018" y="18935"/>
                </a:cubicBezTo>
                <a:cubicBezTo>
                  <a:pt x="16011" y="18499"/>
                  <a:pt x="16007" y="17394"/>
                  <a:pt x="16010" y="15616"/>
                </a:cubicBezTo>
                <a:lnTo>
                  <a:pt x="16010" y="12037"/>
                </a:lnTo>
                <a:lnTo>
                  <a:pt x="16026" y="15516"/>
                </a:lnTo>
                <a:lnTo>
                  <a:pt x="16035" y="18975"/>
                </a:lnTo>
                <a:lnTo>
                  <a:pt x="16043" y="15236"/>
                </a:lnTo>
                <a:lnTo>
                  <a:pt x="16043" y="11497"/>
                </a:lnTo>
                <a:lnTo>
                  <a:pt x="15969" y="11537"/>
                </a:lnTo>
                <a:cubicBezTo>
                  <a:pt x="15913" y="11559"/>
                  <a:pt x="15851" y="11495"/>
                  <a:pt x="15839" y="11437"/>
                </a:cubicBezTo>
                <a:cubicBezTo>
                  <a:pt x="15837" y="11427"/>
                  <a:pt x="15830" y="11426"/>
                  <a:pt x="15831" y="11417"/>
                </a:cubicBezTo>
                <a:cubicBezTo>
                  <a:pt x="15832" y="11407"/>
                  <a:pt x="15842" y="11385"/>
                  <a:pt x="15847" y="11377"/>
                </a:cubicBezTo>
                <a:cubicBezTo>
                  <a:pt x="15860" y="11357"/>
                  <a:pt x="15872" y="11290"/>
                  <a:pt x="15872" y="11217"/>
                </a:cubicBezTo>
                <a:cubicBezTo>
                  <a:pt x="15872" y="11164"/>
                  <a:pt x="15865" y="11137"/>
                  <a:pt x="15856" y="11117"/>
                </a:cubicBezTo>
                <a:cubicBezTo>
                  <a:pt x="15852" y="11106"/>
                  <a:pt x="15846" y="11081"/>
                  <a:pt x="15839" y="11077"/>
                </a:cubicBezTo>
                <a:cubicBezTo>
                  <a:pt x="15832" y="11072"/>
                  <a:pt x="15826" y="11077"/>
                  <a:pt x="15815" y="11077"/>
                </a:cubicBezTo>
                <a:cubicBezTo>
                  <a:pt x="15785" y="11077"/>
                  <a:pt x="15750" y="11105"/>
                  <a:pt x="15742" y="11137"/>
                </a:cubicBezTo>
                <a:cubicBezTo>
                  <a:pt x="15739" y="11146"/>
                  <a:pt x="15738" y="11154"/>
                  <a:pt x="15734" y="11157"/>
                </a:cubicBezTo>
                <a:cubicBezTo>
                  <a:pt x="15725" y="11165"/>
                  <a:pt x="15715" y="11144"/>
                  <a:pt x="15701" y="11097"/>
                </a:cubicBezTo>
                <a:cubicBezTo>
                  <a:pt x="15693" y="11070"/>
                  <a:pt x="15682" y="11047"/>
                  <a:pt x="15677" y="11037"/>
                </a:cubicBezTo>
                <a:cubicBezTo>
                  <a:pt x="15674" y="11032"/>
                  <a:pt x="15670" y="11037"/>
                  <a:pt x="15668" y="11037"/>
                </a:cubicBezTo>
                <a:cubicBezTo>
                  <a:pt x="15668" y="11043"/>
                  <a:pt x="15670" y="11055"/>
                  <a:pt x="15668" y="11057"/>
                </a:cubicBezTo>
                <a:cubicBezTo>
                  <a:pt x="15667" y="11059"/>
                  <a:pt x="15663" y="11059"/>
                  <a:pt x="15660" y="11057"/>
                </a:cubicBezTo>
                <a:cubicBezTo>
                  <a:pt x="15655" y="11053"/>
                  <a:pt x="15644" y="11035"/>
                  <a:pt x="15636" y="11017"/>
                </a:cubicBezTo>
                <a:cubicBezTo>
                  <a:pt x="15627" y="10996"/>
                  <a:pt x="15624" y="10968"/>
                  <a:pt x="15620" y="10937"/>
                </a:cubicBezTo>
                <a:cubicBezTo>
                  <a:pt x="15615" y="10905"/>
                  <a:pt x="15611" y="10869"/>
                  <a:pt x="15611" y="10837"/>
                </a:cubicBezTo>
                <a:cubicBezTo>
                  <a:pt x="15612" y="10773"/>
                  <a:pt x="15626" y="10723"/>
                  <a:pt x="15644" y="10718"/>
                </a:cubicBezTo>
                <a:cubicBezTo>
                  <a:pt x="15658" y="10714"/>
                  <a:pt x="15675" y="10702"/>
                  <a:pt x="15685" y="10698"/>
                </a:cubicBezTo>
                <a:cubicBezTo>
                  <a:pt x="15689" y="10696"/>
                  <a:pt x="15690" y="10690"/>
                  <a:pt x="15693" y="10658"/>
                </a:cubicBezTo>
                <a:cubicBezTo>
                  <a:pt x="15693" y="10654"/>
                  <a:pt x="15692" y="10642"/>
                  <a:pt x="15693" y="10638"/>
                </a:cubicBezTo>
                <a:cubicBezTo>
                  <a:pt x="15696" y="10599"/>
                  <a:pt x="15701" y="10554"/>
                  <a:pt x="15701" y="10498"/>
                </a:cubicBezTo>
                <a:cubicBezTo>
                  <a:pt x="15701" y="10396"/>
                  <a:pt x="15698" y="10341"/>
                  <a:pt x="15709" y="10318"/>
                </a:cubicBezTo>
                <a:cubicBezTo>
                  <a:pt x="15720" y="10295"/>
                  <a:pt x="15748" y="10289"/>
                  <a:pt x="15790" y="10298"/>
                </a:cubicBezTo>
                <a:lnTo>
                  <a:pt x="15872" y="10318"/>
                </a:lnTo>
                <a:lnTo>
                  <a:pt x="15864" y="10118"/>
                </a:lnTo>
                <a:lnTo>
                  <a:pt x="15856" y="9898"/>
                </a:lnTo>
                <a:lnTo>
                  <a:pt x="15953" y="9878"/>
                </a:lnTo>
                <a:lnTo>
                  <a:pt x="16043" y="9878"/>
                </a:lnTo>
                <a:lnTo>
                  <a:pt x="16043" y="6339"/>
                </a:lnTo>
                <a:lnTo>
                  <a:pt x="16035" y="2800"/>
                </a:lnTo>
                <a:lnTo>
                  <a:pt x="16026" y="6139"/>
                </a:lnTo>
                <a:lnTo>
                  <a:pt x="16010" y="9458"/>
                </a:lnTo>
                <a:lnTo>
                  <a:pt x="16010" y="5959"/>
                </a:lnTo>
                <a:cubicBezTo>
                  <a:pt x="16007" y="3671"/>
                  <a:pt x="16012" y="2440"/>
                  <a:pt x="16026" y="2440"/>
                </a:cubicBezTo>
                <a:cubicBezTo>
                  <a:pt x="16029" y="2440"/>
                  <a:pt x="16033" y="2429"/>
                  <a:pt x="16035" y="2420"/>
                </a:cubicBezTo>
                <a:cubicBezTo>
                  <a:pt x="16041" y="2393"/>
                  <a:pt x="16042" y="2329"/>
                  <a:pt x="16043" y="2260"/>
                </a:cubicBezTo>
                <a:cubicBezTo>
                  <a:pt x="16036" y="2230"/>
                  <a:pt x="16009" y="2181"/>
                  <a:pt x="15978" y="2120"/>
                </a:cubicBezTo>
                <a:cubicBezTo>
                  <a:pt x="15950" y="2065"/>
                  <a:pt x="15930" y="2009"/>
                  <a:pt x="15921" y="1980"/>
                </a:cubicBezTo>
                <a:cubicBezTo>
                  <a:pt x="15885" y="1968"/>
                  <a:pt x="15868" y="1919"/>
                  <a:pt x="15864" y="1820"/>
                </a:cubicBezTo>
                <a:cubicBezTo>
                  <a:pt x="15832" y="1738"/>
                  <a:pt x="15800" y="1656"/>
                  <a:pt x="15758" y="1560"/>
                </a:cubicBezTo>
                <a:cubicBezTo>
                  <a:pt x="15745" y="1556"/>
                  <a:pt x="15732" y="1535"/>
                  <a:pt x="15725" y="1521"/>
                </a:cubicBezTo>
                <a:cubicBezTo>
                  <a:pt x="15721" y="1514"/>
                  <a:pt x="15719" y="1507"/>
                  <a:pt x="15717" y="1501"/>
                </a:cubicBezTo>
                <a:cubicBezTo>
                  <a:pt x="15714" y="1487"/>
                  <a:pt x="15710" y="1483"/>
                  <a:pt x="15709" y="1461"/>
                </a:cubicBezTo>
                <a:cubicBezTo>
                  <a:pt x="15695" y="1431"/>
                  <a:pt x="15680" y="1385"/>
                  <a:pt x="15668" y="1361"/>
                </a:cubicBezTo>
                <a:cubicBezTo>
                  <a:pt x="15635" y="1293"/>
                  <a:pt x="15611" y="1226"/>
                  <a:pt x="15611" y="1201"/>
                </a:cubicBezTo>
                <a:cubicBezTo>
                  <a:pt x="15611" y="1176"/>
                  <a:pt x="15603" y="1141"/>
                  <a:pt x="15595" y="1141"/>
                </a:cubicBezTo>
                <a:cubicBezTo>
                  <a:pt x="15594" y="1141"/>
                  <a:pt x="15588" y="1142"/>
                  <a:pt x="15587" y="1141"/>
                </a:cubicBezTo>
                <a:cubicBezTo>
                  <a:pt x="15577" y="1146"/>
                  <a:pt x="15570" y="1141"/>
                  <a:pt x="15563" y="1141"/>
                </a:cubicBezTo>
                <a:cubicBezTo>
                  <a:pt x="15554" y="1140"/>
                  <a:pt x="15542" y="1131"/>
                  <a:pt x="15538" y="1121"/>
                </a:cubicBezTo>
                <a:cubicBezTo>
                  <a:pt x="15536" y="1111"/>
                  <a:pt x="15530" y="1097"/>
                  <a:pt x="15530" y="1081"/>
                </a:cubicBezTo>
                <a:cubicBezTo>
                  <a:pt x="15529" y="1006"/>
                  <a:pt x="15527" y="1000"/>
                  <a:pt x="15514" y="1081"/>
                </a:cubicBezTo>
                <a:cubicBezTo>
                  <a:pt x="15507" y="1122"/>
                  <a:pt x="15505" y="1142"/>
                  <a:pt x="15489" y="1121"/>
                </a:cubicBezTo>
                <a:cubicBezTo>
                  <a:pt x="15482" y="1111"/>
                  <a:pt x="15470" y="1090"/>
                  <a:pt x="15457" y="1061"/>
                </a:cubicBezTo>
                <a:cubicBezTo>
                  <a:pt x="15443" y="1032"/>
                  <a:pt x="15428" y="992"/>
                  <a:pt x="15408" y="941"/>
                </a:cubicBezTo>
                <a:cubicBezTo>
                  <a:pt x="15369" y="843"/>
                  <a:pt x="15333" y="741"/>
                  <a:pt x="15319" y="681"/>
                </a:cubicBezTo>
                <a:cubicBezTo>
                  <a:pt x="15314" y="661"/>
                  <a:pt x="15310" y="650"/>
                  <a:pt x="15310" y="641"/>
                </a:cubicBezTo>
                <a:cubicBezTo>
                  <a:pt x="15310" y="623"/>
                  <a:pt x="15306" y="608"/>
                  <a:pt x="15302" y="601"/>
                </a:cubicBezTo>
                <a:cubicBezTo>
                  <a:pt x="15299" y="595"/>
                  <a:pt x="15299" y="593"/>
                  <a:pt x="15294" y="601"/>
                </a:cubicBezTo>
                <a:cubicBezTo>
                  <a:pt x="15284" y="617"/>
                  <a:pt x="15250" y="555"/>
                  <a:pt x="15221" y="481"/>
                </a:cubicBezTo>
                <a:cubicBezTo>
                  <a:pt x="15192" y="408"/>
                  <a:pt x="15165" y="326"/>
                  <a:pt x="15164" y="281"/>
                </a:cubicBezTo>
                <a:cubicBezTo>
                  <a:pt x="15163" y="251"/>
                  <a:pt x="15153" y="235"/>
                  <a:pt x="15140" y="241"/>
                </a:cubicBezTo>
                <a:cubicBezTo>
                  <a:pt x="15126" y="248"/>
                  <a:pt x="15106" y="206"/>
                  <a:pt x="15091" y="161"/>
                </a:cubicBezTo>
                <a:cubicBezTo>
                  <a:pt x="15085" y="144"/>
                  <a:pt x="15068" y="132"/>
                  <a:pt x="15026" y="121"/>
                </a:cubicBezTo>
                <a:cubicBezTo>
                  <a:pt x="14898" y="89"/>
                  <a:pt x="14546" y="81"/>
                  <a:pt x="13602" y="81"/>
                </a:cubicBezTo>
                <a:lnTo>
                  <a:pt x="12138" y="81"/>
                </a:lnTo>
                <a:close/>
                <a:moveTo>
                  <a:pt x="4971" y="2340"/>
                </a:moveTo>
                <a:cubicBezTo>
                  <a:pt x="4966" y="2350"/>
                  <a:pt x="4966" y="2365"/>
                  <a:pt x="4962" y="2380"/>
                </a:cubicBezTo>
                <a:cubicBezTo>
                  <a:pt x="4955" y="2410"/>
                  <a:pt x="4958" y="2440"/>
                  <a:pt x="4971" y="2440"/>
                </a:cubicBezTo>
                <a:cubicBezTo>
                  <a:pt x="4975" y="2440"/>
                  <a:pt x="4975" y="2425"/>
                  <a:pt x="4979" y="2420"/>
                </a:cubicBezTo>
                <a:cubicBezTo>
                  <a:pt x="4981" y="2416"/>
                  <a:pt x="4985" y="2425"/>
                  <a:pt x="4987" y="2420"/>
                </a:cubicBezTo>
                <a:cubicBezTo>
                  <a:pt x="4978" y="2400"/>
                  <a:pt x="4971" y="2362"/>
                  <a:pt x="4971" y="2340"/>
                </a:cubicBezTo>
                <a:close/>
                <a:moveTo>
                  <a:pt x="19134" y="2420"/>
                </a:moveTo>
                <a:cubicBezTo>
                  <a:pt x="20021" y="2411"/>
                  <a:pt x="20564" y="2427"/>
                  <a:pt x="20574" y="2460"/>
                </a:cubicBezTo>
                <a:cubicBezTo>
                  <a:pt x="20582" y="2488"/>
                  <a:pt x="20589" y="4075"/>
                  <a:pt x="20590" y="5979"/>
                </a:cubicBezTo>
                <a:lnTo>
                  <a:pt x="20598" y="9438"/>
                </a:lnTo>
                <a:lnTo>
                  <a:pt x="19150" y="9438"/>
                </a:lnTo>
                <a:lnTo>
                  <a:pt x="17694" y="9438"/>
                </a:lnTo>
                <a:lnTo>
                  <a:pt x="17694" y="6099"/>
                </a:lnTo>
                <a:cubicBezTo>
                  <a:pt x="17691" y="4257"/>
                  <a:pt x="17690" y="2662"/>
                  <a:pt x="17694" y="2580"/>
                </a:cubicBezTo>
                <a:lnTo>
                  <a:pt x="17702" y="2440"/>
                </a:lnTo>
                <a:lnTo>
                  <a:pt x="19134" y="2420"/>
                </a:lnTo>
                <a:close/>
                <a:moveTo>
                  <a:pt x="6443" y="2440"/>
                </a:moveTo>
                <a:lnTo>
                  <a:pt x="7883" y="2440"/>
                </a:lnTo>
                <a:lnTo>
                  <a:pt x="9315" y="2440"/>
                </a:lnTo>
                <a:lnTo>
                  <a:pt x="9315" y="5939"/>
                </a:lnTo>
                <a:lnTo>
                  <a:pt x="9315" y="9438"/>
                </a:lnTo>
                <a:lnTo>
                  <a:pt x="7883" y="9438"/>
                </a:lnTo>
                <a:lnTo>
                  <a:pt x="6443" y="9438"/>
                </a:lnTo>
                <a:lnTo>
                  <a:pt x="6443" y="5939"/>
                </a:lnTo>
                <a:lnTo>
                  <a:pt x="6443" y="2440"/>
                </a:lnTo>
                <a:close/>
                <a:moveTo>
                  <a:pt x="12154" y="11897"/>
                </a:moveTo>
                <a:lnTo>
                  <a:pt x="13586" y="11897"/>
                </a:lnTo>
                <a:lnTo>
                  <a:pt x="15009" y="11897"/>
                </a:lnTo>
                <a:lnTo>
                  <a:pt x="15009" y="12057"/>
                </a:lnTo>
                <a:cubicBezTo>
                  <a:pt x="15007" y="12140"/>
                  <a:pt x="15002" y="13813"/>
                  <a:pt x="15001" y="15776"/>
                </a:cubicBezTo>
                <a:lnTo>
                  <a:pt x="15001" y="19335"/>
                </a:lnTo>
                <a:lnTo>
                  <a:pt x="13578" y="19335"/>
                </a:lnTo>
                <a:lnTo>
                  <a:pt x="12154" y="19335"/>
                </a:lnTo>
                <a:lnTo>
                  <a:pt x="12162" y="19175"/>
                </a:lnTo>
                <a:cubicBezTo>
                  <a:pt x="12165" y="19085"/>
                  <a:pt x="12157" y="18992"/>
                  <a:pt x="12146" y="18975"/>
                </a:cubicBezTo>
                <a:cubicBezTo>
                  <a:pt x="12118" y="18932"/>
                  <a:pt x="12118" y="12397"/>
                  <a:pt x="12146" y="12397"/>
                </a:cubicBezTo>
                <a:cubicBezTo>
                  <a:pt x="12158" y="12397"/>
                  <a:pt x="12165" y="12293"/>
                  <a:pt x="12162" y="12157"/>
                </a:cubicBezTo>
                <a:lnTo>
                  <a:pt x="12154" y="11897"/>
                </a:lnTo>
                <a:close/>
                <a:moveTo>
                  <a:pt x="17727" y="11897"/>
                </a:moveTo>
                <a:lnTo>
                  <a:pt x="19150" y="11917"/>
                </a:lnTo>
                <a:lnTo>
                  <a:pt x="20582" y="11937"/>
                </a:lnTo>
                <a:lnTo>
                  <a:pt x="20590" y="15216"/>
                </a:lnTo>
                <a:cubicBezTo>
                  <a:pt x="20594" y="17021"/>
                  <a:pt x="20590" y="18687"/>
                  <a:pt x="20582" y="18935"/>
                </a:cubicBezTo>
                <a:lnTo>
                  <a:pt x="20566" y="19395"/>
                </a:lnTo>
                <a:lnTo>
                  <a:pt x="19150" y="19395"/>
                </a:lnTo>
                <a:cubicBezTo>
                  <a:pt x="18369" y="19395"/>
                  <a:pt x="17717" y="19372"/>
                  <a:pt x="17710" y="19355"/>
                </a:cubicBezTo>
                <a:cubicBezTo>
                  <a:pt x="17692" y="19310"/>
                  <a:pt x="17692" y="12691"/>
                  <a:pt x="17710" y="12257"/>
                </a:cubicBezTo>
                <a:lnTo>
                  <a:pt x="17727" y="11897"/>
                </a:lnTo>
                <a:close/>
                <a:moveTo>
                  <a:pt x="2514" y="11917"/>
                </a:moveTo>
                <a:cubicBezTo>
                  <a:pt x="3320" y="11914"/>
                  <a:pt x="3957" y="11924"/>
                  <a:pt x="3929" y="11937"/>
                </a:cubicBezTo>
                <a:cubicBezTo>
                  <a:pt x="3889" y="11957"/>
                  <a:pt x="3880" y="12010"/>
                  <a:pt x="3880" y="12157"/>
                </a:cubicBezTo>
                <a:cubicBezTo>
                  <a:pt x="3880" y="12259"/>
                  <a:pt x="3884" y="12339"/>
                  <a:pt x="3897" y="12357"/>
                </a:cubicBezTo>
                <a:cubicBezTo>
                  <a:pt x="3927" y="12404"/>
                  <a:pt x="3927" y="18955"/>
                  <a:pt x="3897" y="18955"/>
                </a:cubicBezTo>
                <a:cubicBezTo>
                  <a:pt x="3884" y="18955"/>
                  <a:pt x="3880" y="19024"/>
                  <a:pt x="3880" y="19115"/>
                </a:cubicBezTo>
                <a:cubicBezTo>
                  <a:pt x="3880" y="19264"/>
                  <a:pt x="3887" y="19286"/>
                  <a:pt x="3937" y="19255"/>
                </a:cubicBezTo>
                <a:cubicBezTo>
                  <a:pt x="3971" y="19234"/>
                  <a:pt x="3986" y="19238"/>
                  <a:pt x="3986" y="19275"/>
                </a:cubicBezTo>
                <a:cubicBezTo>
                  <a:pt x="3986" y="19355"/>
                  <a:pt x="1053" y="19395"/>
                  <a:pt x="1049" y="19315"/>
                </a:cubicBezTo>
                <a:cubicBezTo>
                  <a:pt x="1048" y="19285"/>
                  <a:pt x="1047" y="19203"/>
                  <a:pt x="1049" y="19135"/>
                </a:cubicBezTo>
                <a:cubicBezTo>
                  <a:pt x="1052" y="19067"/>
                  <a:pt x="1038" y="19015"/>
                  <a:pt x="1025" y="19015"/>
                </a:cubicBezTo>
                <a:cubicBezTo>
                  <a:pt x="993" y="19015"/>
                  <a:pt x="993" y="12406"/>
                  <a:pt x="1025" y="12357"/>
                </a:cubicBezTo>
                <a:cubicBezTo>
                  <a:pt x="1054" y="12314"/>
                  <a:pt x="1053" y="12141"/>
                  <a:pt x="1025" y="12117"/>
                </a:cubicBezTo>
                <a:cubicBezTo>
                  <a:pt x="1012" y="12106"/>
                  <a:pt x="1012" y="12069"/>
                  <a:pt x="1025" y="12017"/>
                </a:cubicBezTo>
                <a:cubicBezTo>
                  <a:pt x="1043" y="11946"/>
                  <a:pt x="1237" y="11923"/>
                  <a:pt x="2514" y="11917"/>
                </a:cubicBezTo>
                <a:close/>
                <a:moveTo>
                  <a:pt x="7850" y="11957"/>
                </a:moveTo>
                <a:lnTo>
                  <a:pt x="9315" y="11957"/>
                </a:lnTo>
                <a:lnTo>
                  <a:pt x="9315" y="15496"/>
                </a:lnTo>
                <a:cubicBezTo>
                  <a:pt x="9315" y="17935"/>
                  <a:pt x="9323" y="19055"/>
                  <a:pt x="9339" y="19095"/>
                </a:cubicBezTo>
                <a:cubicBezTo>
                  <a:pt x="9356" y="19136"/>
                  <a:pt x="9356" y="19172"/>
                  <a:pt x="9331" y="19195"/>
                </a:cubicBezTo>
                <a:cubicBezTo>
                  <a:pt x="9300" y="19224"/>
                  <a:pt x="9286" y="19166"/>
                  <a:pt x="9290" y="19015"/>
                </a:cubicBezTo>
                <a:cubicBezTo>
                  <a:pt x="9291" y="19000"/>
                  <a:pt x="8645" y="18986"/>
                  <a:pt x="7859" y="18995"/>
                </a:cubicBezTo>
                <a:lnTo>
                  <a:pt x="6427" y="19015"/>
                </a:lnTo>
                <a:lnTo>
                  <a:pt x="6435" y="15536"/>
                </a:lnTo>
                <a:cubicBezTo>
                  <a:pt x="6440" y="12772"/>
                  <a:pt x="6433" y="12032"/>
                  <a:pt x="6411" y="11997"/>
                </a:cubicBezTo>
                <a:cubicBezTo>
                  <a:pt x="6395" y="11973"/>
                  <a:pt x="7045" y="11958"/>
                  <a:pt x="7850" y="11957"/>
                </a:cubicBezTo>
                <a:close/>
                <a:moveTo>
                  <a:pt x="15742" y="13597"/>
                </a:moveTo>
                <a:lnTo>
                  <a:pt x="15766" y="13677"/>
                </a:lnTo>
                <a:cubicBezTo>
                  <a:pt x="15782" y="13716"/>
                  <a:pt x="15799" y="13762"/>
                  <a:pt x="15799" y="13777"/>
                </a:cubicBezTo>
                <a:cubicBezTo>
                  <a:pt x="15799" y="13792"/>
                  <a:pt x="15782" y="13812"/>
                  <a:pt x="15766" y="13837"/>
                </a:cubicBezTo>
                <a:cubicBezTo>
                  <a:pt x="15739" y="13879"/>
                  <a:pt x="15742" y="13872"/>
                  <a:pt x="15742" y="13737"/>
                </a:cubicBezTo>
                <a:lnTo>
                  <a:pt x="15742" y="13597"/>
                </a:lnTo>
                <a:close/>
                <a:moveTo>
                  <a:pt x="5524" y="19495"/>
                </a:moveTo>
                <a:cubicBezTo>
                  <a:pt x="5512" y="19495"/>
                  <a:pt x="5508" y="19525"/>
                  <a:pt x="5508" y="19555"/>
                </a:cubicBezTo>
                <a:cubicBezTo>
                  <a:pt x="5508" y="19562"/>
                  <a:pt x="5506" y="19568"/>
                  <a:pt x="5508" y="19575"/>
                </a:cubicBezTo>
                <a:cubicBezTo>
                  <a:pt x="5512" y="19585"/>
                  <a:pt x="5519" y="19604"/>
                  <a:pt x="5524" y="19615"/>
                </a:cubicBezTo>
                <a:cubicBezTo>
                  <a:pt x="5530" y="19615"/>
                  <a:pt x="5536" y="19605"/>
                  <a:pt x="5540" y="19595"/>
                </a:cubicBezTo>
                <a:cubicBezTo>
                  <a:pt x="5544" y="19585"/>
                  <a:pt x="5548" y="19570"/>
                  <a:pt x="5548" y="19555"/>
                </a:cubicBezTo>
                <a:cubicBezTo>
                  <a:pt x="5548" y="19525"/>
                  <a:pt x="5536" y="19495"/>
                  <a:pt x="5524" y="1949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9" name="幻灯片编号"/>
          <p:cNvSpPr txBox="1"/>
          <p:nvPr>
            <p:ph type="sldNum" sz="quarter" idx="2"/>
          </p:nvPr>
        </p:nvSpPr>
        <p:spPr>
          <a:xfrm>
            <a:off x="11839543" y="213146"/>
            <a:ext cx="396749" cy="399033"/>
          </a:xfrm>
          <a:prstGeom prst="rect">
            <a:avLst/>
          </a:prstGeom>
        </p:spPr>
        <p:txBody>
          <a:bodyPr/>
          <a:lstStyle>
            <a:lvl1pPr algn="r" defTabSz="457200">
              <a:spcBef>
                <a:spcPts val="1200"/>
              </a:spcBef>
              <a:defRPr sz="2000">
                <a:solidFill>
                  <a:srgbClr val="5A5F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72824">
              <a:srgbClr val="ECECEC"/>
            </a:gs>
            <a:gs pos="100000">
              <a:srgbClr val="DADAD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hu.png" descr="logo_h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7830" y="479928"/>
            <a:ext cx="1478854" cy="1456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BRC_Bildmarke-Blau.png" descr="BRC_Bildmarke-Bla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6047" y="469014"/>
            <a:ext cx="1478749" cy="1478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2227" y="409225"/>
            <a:ext cx="2191544" cy="1548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1539" y="422831"/>
            <a:ext cx="1619812" cy="1571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ogo.png" descr="logo.png"/>
          <p:cNvPicPr>
            <a:picLocks noChangeAspect="1"/>
          </p:cNvPicPr>
          <p:nvPr/>
        </p:nvPicPr>
        <p:blipFill>
          <a:blip r:embed="rId6">
            <a:extLst/>
          </a:blip>
          <a:srcRect l="0" t="0" r="64050" b="0"/>
          <a:stretch>
            <a:fillRect/>
          </a:stretch>
        </p:blipFill>
        <p:spPr>
          <a:xfrm>
            <a:off x="6568391" y="497951"/>
            <a:ext cx="1164195" cy="1478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ogo IDA_ohne_RZ.png" descr="Logo IDA_ohne_RZ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8796" y="543787"/>
            <a:ext cx="2548658" cy="120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logo-nobackground-1000-QQ.png" descr="logo-nobackground-1000-QQ.png"/>
          <p:cNvPicPr>
            <a:picLocks noChangeAspect="1"/>
          </p:cNvPicPr>
          <p:nvPr/>
        </p:nvPicPr>
        <p:blipFill>
          <a:blip r:embed="rId8">
            <a:extLst/>
          </a:blip>
          <a:srcRect l="31215" t="23261" r="31215" b="40257"/>
          <a:stretch>
            <a:fillRect/>
          </a:stretch>
        </p:blipFill>
        <p:spPr>
          <a:xfrm>
            <a:off x="2805408" y="434450"/>
            <a:ext cx="1542911" cy="149821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adislaus von Bortkiewicz Professor of Statistics…"/>
          <p:cNvSpPr txBox="1"/>
          <p:nvPr/>
        </p:nvSpPr>
        <p:spPr>
          <a:xfrm>
            <a:off x="801045" y="7959752"/>
            <a:ext cx="11008297" cy="54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50" tIns="50750" rIns="50750" bIns="50750" anchor="ctr">
            <a:spAutoFit/>
          </a:bodyPr>
          <a:lstStyle>
            <a:lvl1pPr defTabSz="457200">
              <a:defRPr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Capital University of Economics and Business, Beijing</a:t>
            </a:r>
          </a:p>
        </p:txBody>
      </p:sp>
      <p:sp>
        <p:nvSpPr>
          <p:cNvPr id="10" name="正文级别 1…"/>
          <p:cNvSpPr txBox="1"/>
          <p:nvPr>
            <p:ph type="body" idx="1" hasCustomPrompt="1"/>
          </p:nvPr>
        </p:nvSpPr>
        <p:spPr>
          <a:xfrm>
            <a:off x="773349" y="5149689"/>
            <a:ext cx="11458102" cy="717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" name="幻灯片编号"/>
          <p:cNvSpPr txBox="1"/>
          <p:nvPr>
            <p:ph type="sldNum" sz="quarter" idx="2"/>
          </p:nvPr>
        </p:nvSpPr>
        <p:spPr>
          <a:xfrm>
            <a:off x="6311798" y="92710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 fontScale="100000" lnSpcReduction="0"/>
          </a:bodyPr>
          <a:lstStyle>
            <a:lvl1pPr algn="ctr">
              <a:defRPr sz="18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" name="标题文本"/>
          <p:cNvSpPr txBox="1"/>
          <p:nvPr>
            <p:ph type="title"/>
          </p:nvPr>
        </p:nvSpPr>
        <p:spPr>
          <a:xfrm>
            <a:off x="975360" y="3029937"/>
            <a:ext cx="11054081" cy="2119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500" u="none">
          <a:solidFill>
            <a:srgbClr val="D30F11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5B5B5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inancial Risks across Stock and Bond Markets"/>
          <p:cNvSpPr txBox="1"/>
          <p:nvPr>
            <p:ph type="subTitle" sz="quarter" idx="1"/>
          </p:nvPr>
        </p:nvSpPr>
        <p:spPr>
          <a:xfrm>
            <a:off x="354248" y="2628270"/>
            <a:ext cx="12433305" cy="1758684"/>
          </a:xfrm>
          <a:prstGeom prst="rect">
            <a:avLst/>
          </a:prstGeom>
        </p:spPr>
        <p:txBody>
          <a:bodyPr/>
          <a:lstStyle>
            <a:lvl1pPr defTabSz="379729">
              <a:defRPr sz="4300">
                <a:solidFill>
                  <a:srgbClr val="D30F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Group 10 HW3 for Digital Economy &amp; Decision Analytics</a:t>
            </a:r>
          </a:p>
        </p:txBody>
      </p:sp>
      <p:sp>
        <p:nvSpPr>
          <p:cNvPr id="79" name="Sukun WANG…"/>
          <p:cNvSpPr txBox="1"/>
          <p:nvPr/>
        </p:nvSpPr>
        <p:spPr>
          <a:xfrm>
            <a:off x="652698" y="4496772"/>
            <a:ext cx="11836405" cy="2376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228600" defTabSz="457200">
              <a:defRPr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Shaoyuan Xia</a:t>
            </a:r>
          </a:p>
          <a:p>
            <a:pPr lvl="1" indent="228600" defTabSz="457200">
              <a:defRPr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Jiayi Cong</a:t>
            </a:r>
          </a:p>
          <a:p>
            <a:pPr lvl="1" indent="228600" defTabSz="457200">
              <a:defRPr>
                <a:solidFill>
                  <a:srgbClr val="5A5F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Danni Luo</a:t>
            </a:r>
          </a:p>
        </p:txBody>
      </p:sp>
      <p:sp>
        <p:nvSpPr>
          <p:cNvPr id="80" name="矩形"/>
          <p:cNvSpPr/>
          <p:nvPr/>
        </p:nvSpPr>
        <p:spPr>
          <a:xfrm>
            <a:off x="6034067" y="4675163"/>
            <a:ext cx="4315350" cy="1314062"/>
          </a:xfrm>
          <a:prstGeom prst="rect">
            <a:avLst/>
          </a:prstGeom>
          <a:solidFill>
            <a:srgbClr val="0076B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" name="Team NO.10"/>
          <p:cNvSpPr txBox="1"/>
          <p:nvPr/>
        </p:nvSpPr>
        <p:spPr>
          <a:xfrm>
            <a:off x="7079221" y="5038517"/>
            <a:ext cx="2225041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 defTabSz="578358">
              <a:defRPr sz="2970">
                <a:solidFill>
                  <a:srgbClr val="E0E0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Team NO.10</a:t>
            </a: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xfrm>
            <a:off x="6375349" y="9271000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 Possibility Density Function plot for N( μ, Σ 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 Possibility Density Function plot for N( μ, Σ )</a:t>
            </a:r>
          </a:p>
        </p:txBody>
      </p:sp>
      <p:pic>
        <p:nvPicPr>
          <p:cNvPr id="125" name="正态分布旋转图.mov" descr="正态分布旋转图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71650" y="1609054"/>
            <a:ext cx="9512300" cy="7073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16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2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9" name="截屏2025-07-11 07.23.22.png" descr="截屏2025-07-11 07.23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1580" y="2122825"/>
            <a:ext cx="7708623" cy="69700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2. the LDA analysis example lRTG179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2. the LDA analysis example lRTG1792</a:t>
            </a:r>
          </a:p>
        </p:txBody>
      </p:sp>
      <p:sp>
        <p:nvSpPr>
          <p:cNvPr id="131" name="Step1: web scraping"/>
          <p:cNvSpPr txBox="1"/>
          <p:nvPr/>
        </p:nvSpPr>
        <p:spPr>
          <a:xfrm>
            <a:off x="760689" y="1496276"/>
            <a:ext cx="360807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/>
          <a:p>
            <a:pPr/>
            <a:r>
              <a:t>Step1: web scraping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" name="2. the LDA analysis example lRTG179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2. the LDA analysis example lRTG1792</a:t>
            </a:r>
          </a:p>
        </p:txBody>
      </p:sp>
      <p:pic>
        <p:nvPicPr>
          <p:cNvPr id="135" name="截屏2025-07-11 07.25.17.png" descr="截屏2025-07-11 07.25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290" y="2433078"/>
            <a:ext cx="7589203" cy="610213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tep1: web scraping"/>
          <p:cNvSpPr txBox="1"/>
          <p:nvPr/>
        </p:nvSpPr>
        <p:spPr>
          <a:xfrm>
            <a:off x="760689" y="1496276"/>
            <a:ext cx="360807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/>
          <a:p>
            <a:pPr/>
            <a:r>
              <a:t>Step1: web scraping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" name="2. the LDA analysis example lRTG179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2. the LDA analysis example lRTG1792</a:t>
            </a:r>
          </a:p>
        </p:txBody>
      </p:sp>
      <p:pic>
        <p:nvPicPr>
          <p:cNvPr id="140" name="截屏2025-07-11 07.27.19.png" descr="截屏2025-07-11 07.27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1746" y="1685346"/>
            <a:ext cx="8261308" cy="71477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2. the LDA analysis example lRTG179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2. the LDA analysis example lRTG1792</a:t>
            </a:r>
          </a:p>
        </p:txBody>
      </p:sp>
      <p:sp>
        <p:nvSpPr>
          <p:cNvPr id="144" name="Step2: heat map to find correlations and topics"/>
          <p:cNvSpPr txBox="1"/>
          <p:nvPr/>
        </p:nvSpPr>
        <p:spPr>
          <a:xfrm>
            <a:off x="760689" y="1496276"/>
            <a:ext cx="816292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/>
          <a:p>
            <a:pPr/>
            <a:r>
              <a:t>Step2: heat map to find correlations and topics</a:t>
            </a:r>
          </a:p>
        </p:txBody>
      </p:sp>
      <p:pic>
        <p:nvPicPr>
          <p:cNvPr id="145" name="截屏2025-07-11 07.29.35.png" descr="截屏2025-07-11 07.29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079" y="2242997"/>
            <a:ext cx="7322642" cy="6464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2. the LDA analysis example lRTG179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2. the LDA analysis example lRTG1792</a:t>
            </a:r>
          </a:p>
        </p:txBody>
      </p:sp>
      <p:sp>
        <p:nvSpPr>
          <p:cNvPr id="149" name="Step2: heat map to find correlations and topics"/>
          <p:cNvSpPr txBox="1"/>
          <p:nvPr/>
        </p:nvSpPr>
        <p:spPr>
          <a:xfrm>
            <a:off x="760689" y="1496276"/>
            <a:ext cx="816292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/>
          <a:p>
            <a:pPr/>
            <a:r>
              <a:t>Step2: heat map to find correlations and topics</a:t>
            </a:r>
          </a:p>
        </p:txBody>
      </p:sp>
      <p:pic>
        <p:nvPicPr>
          <p:cNvPr id="150" name="截屏2025-07-11 07.30.14.png" descr="截屏2025-07-11 07.30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434" y="2242997"/>
            <a:ext cx="7788016" cy="6693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截屏2025-07-11 07.30.33.png" descr="截屏2025-07-11 07.30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2432" y="5197786"/>
            <a:ext cx="6868223" cy="1578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2. the LDA analysis example lRTG179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2. the LDA analysis example lRTG1792</a:t>
            </a:r>
          </a:p>
        </p:txBody>
      </p:sp>
      <p:pic>
        <p:nvPicPr>
          <p:cNvPr id="155" name="heatmap_LDA.png" descr="heatmap_L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3656" y="1667989"/>
            <a:ext cx="2764471" cy="71824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WordCloud of the LDA analysis example lRTG179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WordCloud of the LDA analysis example lRTG1792</a:t>
            </a:r>
          </a:p>
        </p:txBody>
      </p:sp>
      <p:pic>
        <p:nvPicPr>
          <p:cNvPr id="159" name="截屏2025-07-11 10.53.20.png" descr="截屏2025-07-11 10.53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7327" y="2130272"/>
            <a:ext cx="6908786" cy="6257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WordCloud of the LDA analysis example lRTG179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WordCloud of the LDA analysis example lRTG1792</a:t>
            </a:r>
          </a:p>
        </p:txBody>
      </p:sp>
      <p:pic>
        <p:nvPicPr>
          <p:cNvPr id="163" name="截屏2025-07-11 10.53.44.png" descr="截屏2025-07-11 10.53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139" y="2048300"/>
            <a:ext cx="7360606" cy="3154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wordcloud_abstract.png" descr="wordcloud_abstrac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07884" y="3463198"/>
            <a:ext cx="5098212" cy="51176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utline of July 10 HW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Outline of July 10 HW</a:t>
            </a:r>
          </a:p>
        </p:txBody>
      </p:sp>
      <p:sp>
        <p:nvSpPr>
          <p:cNvPr id="85" name="Clustering…"/>
          <p:cNvSpPr txBox="1"/>
          <p:nvPr/>
        </p:nvSpPr>
        <p:spPr>
          <a:xfrm>
            <a:off x="768506" y="1785011"/>
            <a:ext cx="11467786" cy="370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35609" indent="-435609" defTabSz="572769">
              <a:lnSpc>
                <a:spcPct val="150000"/>
              </a:lnSpc>
              <a:buClr>
                <a:srgbClr val="5A5F5E"/>
              </a:buClr>
              <a:buSzPct val="100000"/>
              <a:buAutoNum type="arabicPeriod" startAt="1"/>
              <a:defRPr sz="29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create a N (mu, SIGMA), try in a rotating plot in 3D</a:t>
            </a:r>
          </a:p>
          <a:p>
            <a:pPr marL="435609" indent="-435609" defTabSz="572769">
              <a:lnSpc>
                <a:spcPct val="150000"/>
              </a:lnSpc>
              <a:buClr>
                <a:srgbClr val="5A5F5E"/>
              </a:buClr>
              <a:buSzPct val="100000"/>
              <a:buAutoNum type="arabicPeriod" startAt="1"/>
              <a:defRPr sz="29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Redo the LDA example lRTG1792</a:t>
            </a:r>
          </a:p>
          <a:p>
            <a:pPr defTabSz="572769">
              <a:lnSpc>
                <a:spcPct val="150000"/>
              </a:lnSpc>
              <a:defRPr sz="2900">
                <a:solidFill>
                  <a:srgbClr val="5A5F5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86" name="箭头"/>
          <p:cNvSpPr/>
          <p:nvPr/>
        </p:nvSpPr>
        <p:spPr>
          <a:xfrm>
            <a:off x="7419254" y="4523181"/>
            <a:ext cx="335866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76B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hecker dir="horz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1. Code for creating a N( μ, Σ ) and its rotating plo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1. Code for creating a N( μ, Σ ) and its rotating plot </a:t>
            </a:r>
          </a:p>
        </p:txBody>
      </p:sp>
      <p:sp>
        <p:nvSpPr>
          <p:cNvPr id="90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" name="method 1: generate a rotating animation GIF"/>
          <p:cNvSpPr txBox="1"/>
          <p:nvPr/>
        </p:nvSpPr>
        <p:spPr>
          <a:xfrm>
            <a:off x="773720" y="1521677"/>
            <a:ext cx="7895781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310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method 1: generate a rotating animation GIF</a:t>
            </a:r>
          </a:p>
        </p:txBody>
      </p:sp>
      <p:pic>
        <p:nvPicPr>
          <p:cNvPr id="92" name="截屏2025-07-10 18.42.02.png" descr="截屏2025-07-10 18.42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840" y="2434570"/>
            <a:ext cx="6901846" cy="6083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截屏2025-07-10 18.42.31.png" descr="截屏2025-07-10 18.42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6528" y="2465593"/>
            <a:ext cx="7116000" cy="4625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A rotating plot for N( μ, Σ 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 rotating plot for N( μ, Σ )</a:t>
            </a:r>
          </a:p>
        </p:txBody>
      </p:sp>
      <p:sp>
        <p:nvSpPr>
          <p:cNvPr id="96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7" name="3d_normal_distribution.gif" descr="3d_normal_distribu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6790" y="1769690"/>
            <a:ext cx="7058203" cy="7058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1. Code for creating a N( μ, Σ ) and its rotating plo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1. Code for creating a N( μ, Σ ) and its rotating plot </a:t>
            </a:r>
          </a:p>
        </p:txBody>
      </p:sp>
      <p:sp>
        <p:nvSpPr>
          <p:cNvPr id="100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" name="method 2: implementing interactive 3D graphs using Plotly"/>
          <p:cNvSpPr txBox="1"/>
          <p:nvPr/>
        </p:nvSpPr>
        <p:spPr>
          <a:xfrm>
            <a:off x="773720" y="1521677"/>
            <a:ext cx="10390264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310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method 2: implementing interactive 3D graphs using Plotly</a:t>
            </a:r>
          </a:p>
        </p:txBody>
      </p:sp>
      <p:pic>
        <p:nvPicPr>
          <p:cNvPr id="102" name="截屏2025-07-10 18.52.04.png" descr="截屏2025-07-10 18.5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047" y="2243123"/>
            <a:ext cx="8667728" cy="6424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截屏2025-07-10 18.52.21.png" descr="截屏2025-07-10 18.52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8363" y="3114390"/>
            <a:ext cx="9410701" cy="436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A rotating plot for N( μ, Σ 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 rotating plot for N( μ, Σ )</a:t>
            </a:r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" name="3D Normal Distribution- N(μ, Σ).mov" descr="3D Normal Distribution- N(μ, Σ)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30443" y="1521677"/>
            <a:ext cx="8162554" cy="69138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33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0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1. Code for creating a N( μ, Σ ) and its rotating plot"/>
          <p:cNvSpPr txBox="1"/>
          <p:nvPr>
            <p:ph type="body" sz="quarter" idx="1"/>
          </p:nvPr>
        </p:nvSpPr>
        <p:spPr>
          <a:xfrm>
            <a:off x="768508" y="762000"/>
            <a:ext cx="11467784" cy="609856"/>
          </a:xfrm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1. Code for creating a N( μ, Σ ) and its rotating plot </a:t>
            </a:r>
          </a:p>
        </p:txBody>
      </p:sp>
      <p:sp>
        <p:nvSpPr>
          <p:cNvPr id="110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method 3: generate static multi-angle views"/>
          <p:cNvSpPr txBox="1"/>
          <p:nvPr/>
        </p:nvSpPr>
        <p:spPr>
          <a:xfrm>
            <a:off x="773720" y="1521677"/>
            <a:ext cx="7793025" cy="57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normAutofit fontScale="100000" lnSpcReduction="0"/>
          </a:bodyPr>
          <a:lstStyle>
            <a:lvl1pPr>
              <a:defRPr sz="310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method 3: generate static multi-angle views</a:t>
            </a:r>
          </a:p>
        </p:txBody>
      </p:sp>
      <p:pic>
        <p:nvPicPr>
          <p:cNvPr id="112" name="截屏2025-07-10 18.59.43.png" descr="截屏2025-07-10 18.59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691" y="2889457"/>
            <a:ext cx="6647871" cy="4739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截屏2025-07-10 18.59.57.png" descr="截屏2025-07-10 18.59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2962" y="2889457"/>
            <a:ext cx="6931105" cy="4409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 rotating plot for N( μ, Σ 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A rotating plot for N( μ, Σ )</a:t>
            </a:r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7" name="download.png" descr="down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8800" y="1521677"/>
            <a:ext cx="7207200" cy="71951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de for creating a N( μ, Σ ) and its PDF rotating plo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395"/>
            </a:lvl1pPr>
          </a:lstStyle>
          <a:p>
            <a:pPr/>
            <a:r>
              <a:t>Code for creating a N( μ, Σ ) and its PDF rotating plot</a:t>
            </a:r>
          </a:p>
        </p:txBody>
      </p:sp>
      <p:pic>
        <p:nvPicPr>
          <p:cNvPr id="12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575" y="1610576"/>
            <a:ext cx="6985001" cy="699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9780" y="1623276"/>
            <a:ext cx="6438901" cy="494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幻灯片编号"/>
          <p:cNvSpPr txBox="1"/>
          <p:nvPr>
            <p:ph type="sldNum" sz="quarter" idx="2"/>
          </p:nvPr>
        </p:nvSpPr>
        <p:spPr>
          <a:xfrm>
            <a:off x="11980767" y="213146"/>
            <a:ext cx="255525" cy="3990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B5B5B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normAutofit fontScale="100000" lnSpcReduction="0"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normAutofit fontScale="100000" lnSpcReduction="0"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5B5B5B"/>
            </a:solidFill>
            <a:effectLst/>
            <a:uFillTx/>
            <a:latin typeface="+mn-lt"/>
            <a:ea typeface="+mn-ea"/>
            <a:cs typeface="+mn-cs"/>
            <a:sym typeface="Avenir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